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4660"/>
  </p:normalViewPr>
  <p:slideViewPr>
    <p:cSldViewPr>
      <p:cViewPr varScale="1">
        <p:scale>
          <a:sx n="85" d="100"/>
          <a:sy n="85" d="100"/>
        </p:scale>
        <p:origin x="1402" y="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ACB9EA-E518-4E3F-8E97-DE07AEE9EDBF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3B9B6-3FA9-4D63-996C-0503879B4904}" type="slidenum">
              <a:rPr lang="el-GR" smtClean="0"/>
              <a:t>‹Nº›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2494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3B9B6-3FA9-4D63-996C-0503879B4904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67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2853615-BFDE-46DE-814C-47EC6EF6D371}" type="datetimeFigureOut">
              <a:rPr lang="el-GR" smtClean="0"/>
              <a:t>21/7/2017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DF53439-851E-44AD-84B1-B6BFC3D0C743}" type="slidenum">
              <a:rPr lang="el-GR" smtClean="0"/>
              <a:t>‹Nº›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11560" y="44625"/>
            <a:ext cx="6336704" cy="115212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ERASMUS+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11560" y="1345704"/>
            <a:ext cx="6400800" cy="1219200"/>
          </a:xfrm>
        </p:spPr>
        <p:txBody>
          <a:bodyPr>
            <a:normAutofit fontScale="47500" lnSpcReduction="20000"/>
          </a:bodyPr>
          <a:lstStyle/>
          <a:p>
            <a:r>
              <a:rPr lang="en-US" sz="5900" b="1" dirty="0"/>
              <a:t>IF THE EARTH SHAKES! WILL YOU BE </a:t>
            </a:r>
            <a:r>
              <a:rPr lang="en-US" sz="5900" b="1" dirty="0" smtClean="0"/>
              <a:t>READY?</a:t>
            </a:r>
          </a:p>
          <a:p>
            <a:endParaRPr lang="en-US" b="1" dirty="0"/>
          </a:p>
          <a:p>
            <a:r>
              <a:rPr lang="en-US" b="1" dirty="0" smtClean="0"/>
              <a:t>			</a:t>
            </a:r>
            <a:endParaRPr lang="el-GR" sz="5000" b="1" dirty="0"/>
          </a:p>
        </p:txBody>
      </p:sp>
      <p:sp>
        <p:nvSpPr>
          <p:cNvPr id="4" name="Ορθογώνιο 3"/>
          <p:cNvSpPr/>
          <p:nvPr/>
        </p:nvSpPr>
        <p:spPr>
          <a:xfrm>
            <a:off x="5436096" y="1844824"/>
            <a:ext cx="216024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                                   </a:t>
            </a:r>
            <a:r>
              <a:rPr lang="en-US" sz="3200" b="1" dirty="0" smtClean="0">
                <a:solidFill>
                  <a:srgbClr val="FFFF00"/>
                </a:solidFill>
              </a:rPr>
              <a:t>ITALY</a:t>
            </a:r>
            <a:r>
              <a:rPr lang="en-US" sz="3200" b="1" dirty="0">
                <a:solidFill>
                  <a:srgbClr val="FFFF00"/>
                </a:solidFill>
              </a:rPr>
              <a:t>		   </a:t>
            </a:r>
            <a:r>
              <a:rPr lang="en-US" sz="3200" b="1" dirty="0" smtClean="0">
                <a:solidFill>
                  <a:srgbClr val="FFFF00"/>
                </a:solidFill>
              </a:rPr>
              <a:t>GREECE                                                                                        		   SPAIN                                                                    		   FRANCE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76872"/>
            <a:ext cx="321297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1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67544" y="692696"/>
            <a:ext cx="6102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The </a:t>
            </a:r>
            <a:r>
              <a:rPr lang="en-US" sz="2000" dirty="0" err="1" smtClean="0">
                <a:solidFill>
                  <a:prstClr val="white"/>
                </a:solidFill>
              </a:rPr>
              <a:t>Foloi</a:t>
            </a:r>
            <a:r>
              <a:rPr lang="en-US" sz="2000" dirty="0" smtClean="0">
                <a:solidFill>
                  <a:prstClr val="white"/>
                </a:solidFill>
              </a:rPr>
              <a:t> oak </a:t>
            </a:r>
            <a:r>
              <a:rPr lang="en-US" sz="2000" dirty="0">
                <a:solidFill>
                  <a:prstClr val="white"/>
                </a:solidFill>
              </a:rPr>
              <a:t>forest </a:t>
            </a:r>
            <a:r>
              <a:rPr lang="en-US" sz="2000" dirty="0" smtClean="0">
                <a:solidFill>
                  <a:prstClr val="white"/>
                </a:solidFill>
              </a:rPr>
              <a:t>is </a:t>
            </a:r>
            <a:r>
              <a:rPr lang="en-US" sz="2000" dirty="0">
                <a:solidFill>
                  <a:prstClr val="white"/>
                </a:solidFill>
              </a:rPr>
              <a:t>an oak forest in southwestern Greece. It is located in the municipal unit </a:t>
            </a:r>
            <a:r>
              <a:rPr lang="en-US" sz="2000" dirty="0" err="1">
                <a:solidFill>
                  <a:prstClr val="white"/>
                </a:solidFill>
              </a:rPr>
              <a:t>Foloi</a:t>
            </a:r>
            <a:r>
              <a:rPr lang="en-US" sz="2000" dirty="0">
                <a:solidFill>
                  <a:prstClr val="white"/>
                </a:solidFill>
              </a:rPr>
              <a:t>, Elis, in the western part of the Peloponnese peninsula. </a:t>
            </a:r>
            <a:r>
              <a:rPr lang="en-US" sz="2000" dirty="0" smtClean="0">
                <a:solidFill>
                  <a:prstClr val="white"/>
                </a:solidFill>
              </a:rPr>
              <a:t>It </a:t>
            </a:r>
            <a:r>
              <a:rPr lang="en-US" sz="2000" dirty="0">
                <a:solidFill>
                  <a:prstClr val="white"/>
                </a:solidFill>
              </a:rPr>
              <a:t>is an ecosystem unique in the Balkan peninsula and consists of a territory of 9,900 </a:t>
            </a:r>
            <a:r>
              <a:rPr lang="en-US" sz="2000" dirty="0" smtClean="0">
                <a:solidFill>
                  <a:prstClr val="white"/>
                </a:solidFill>
              </a:rPr>
              <a:t>acres, which </a:t>
            </a:r>
            <a:r>
              <a:rPr lang="en-US" sz="2000" dirty="0">
                <a:solidFill>
                  <a:prstClr val="white"/>
                </a:solidFill>
              </a:rPr>
              <a:t>is almost entirely covered by deciduous oaks that form a dense forest area.</a:t>
            </a:r>
            <a:endParaRPr lang="el-GR" sz="200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6" y="3140968"/>
            <a:ext cx="412845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968" y="721771"/>
            <a:ext cx="215956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75274"/>
            <a:ext cx="3600400" cy="24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35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87624" y="593393"/>
            <a:ext cx="59584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white"/>
                </a:solidFill>
              </a:rPr>
              <a:t>Kaiafas</a:t>
            </a:r>
            <a:r>
              <a:rPr lang="en-US" sz="2000" dirty="0">
                <a:solidFill>
                  <a:prstClr val="white"/>
                </a:solidFill>
              </a:rPr>
              <a:t> lake </a:t>
            </a:r>
            <a:r>
              <a:rPr lang="en-US" sz="2000" dirty="0" smtClean="0">
                <a:solidFill>
                  <a:prstClr val="white"/>
                </a:solidFill>
              </a:rPr>
              <a:t>is </a:t>
            </a:r>
            <a:r>
              <a:rPr lang="en-US" sz="2000" dirty="0">
                <a:solidFill>
                  <a:prstClr val="white"/>
                </a:solidFill>
              </a:rPr>
              <a:t>a lake in Elis in southwestern Greece, extending north of the town of Zacharo. It lies between the </a:t>
            </a:r>
            <a:r>
              <a:rPr lang="en-US" sz="2000" dirty="0" err="1">
                <a:solidFill>
                  <a:prstClr val="white"/>
                </a:solidFill>
              </a:rPr>
              <a:t>Lapithas</a:t>
            </a:r>
            <a:r>
              <a:rPr lang="en-US" sz="2000" dirty="0">
                <a:solidFill>
                  <a:prstClr val="white"/>
                </a:solidFill>
              </a:rPr>
              <a:t> Mountains and the Ionian Sea.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5" y="3429000"/>
            <a:ext cx="3610447" cy="2476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916832"/>
            <a:ext cx="5061942" cy="2458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26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539552" y="713124"/>
            <a:ext cx="4572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err="1">
                <a:solidFill>
                  <a:prstClr val="white"/>
                </a:solidFill>
              </a:rPr>
              <a:t>Chlemoutsi</a:t>
            </a:r>
            <a:r>
              <a:rPr lang="en-US" sz="2400" dirty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is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2400" dirty="0">
                <a:solidFill>
                  <a:prstClr val="white"/>
                </a:solidFill>
              </a:rPr>
              <a:t>a medieval castle in the northwest of the Elis regional unit in the Peloponnese peninsula of southern Greece, in the </a:t>
            </a:r>
            <a:r>
              <a:rPr lang="en-US" sz="2400" dirty="0" err="1">
                <a:solidFill>
                  <a:prstClr val="white"/>
                </a:solidFill>
              </a:rPr>
              <a:t>Kastro-Kyllini</a:t>
            </a:r>
            <a:r>
              <a:rPr lang="en-US" sz="2400" dirty="0">
                <a:solidFill>
                  <a:prstClr val="white"/>
                </a:solidFill>
              </a:rPr>
              <a:t> municipality</a:t>
            </a:r>
            <a:r>
              <a:rPr lang="en-US" sz="2800" dirty="0">
                <a:solidFill>
                  <a:prstClr val="white"/>
                </a:solidFill>
              </a:rPr>
              <a:t>.</a:t>
            </a:r>
            <a:endParaRPr lang="el-GR" sz="2800" dirty="0">
              <a:solidFill>
                <a:prstClr val="white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13672"/>
            <a:ext cx="5156051" cy="3437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448" y="813298"/>
            <a:ext cx="360040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22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24393"/>
            <a:ext cx="4248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Our beaches are also wonderful</a:t>
            </a:r>
            <a:endParaRPr lang="el-GR" sz="2000" dirty="0">
              <a:solidFill>
                <a:prstClr val="white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6317"/>
            <a:ext cx="2972034" cy="19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4"/>
            <a:ext cx="2058424" cy="274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24" y="2649421"/>
            <a:ext cx="3292168" cy="215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403" y="173722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9" y="4077072"/>
            <a:ext cx="3044155" cy="228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99" y="4572181"/>
            <a:ext cx="2602392" cy="195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394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23528" y="38796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</a:rPr>
              <a:t>T</a:t>
            </a:r>
            <a:r>
              <a:rPr lang="en-US" sz="2000" dirty="0" smtClean="0">
                <a:solidFill>
                  <a:prstClr val="white"/>
                </a:solidFill>
              </a:rPr>
              <a:t>he </a:t>
            </a:r>
            <a:r>
              <a:rPr lang="en-US" sz="2000" dirty="0">
                <a:solidFill>
                  <a:prstClr val="white"/>
                </a:solidFill>
              </a:rPr>
              <a:t>Rio–</a:t>
            </a:r>
            <a:r>
              <a:rPr lang="en-US" sz="2000" dirty="0" err="1">
                <a:solidFill>
                  <a:prstClr val="white"/>
                </a:solidFill>
              </a:rPr>
              <a:t>Antirrio</a:t>
            </a:r>
            <a:r>
              <a:rPr lang="en-US" sz="2000" dirty="0">
                <a:solidFill>
                  <a:prstClr val="white"/>
                </a:solidFill>
              </a:rPr>
              <a:t> Bridge </a:t>
            </a:r>
            <a:r>
              <a:rPr lang="en-US" sz="2000" dirty="0" smtClean="0">
                <a:solidFill>
                  <a:prstClr val="white"/>
                </a:solidFill>
              </a:rPr>
              <a:t>officially </a:t>
            </a:r>
            <a:r>
              <a:rPr lang="en-US" sz="2000" dirty="0">
                <a:solidFill>
                  <a:prstClr val="white"/>
                </a:solidFill>
              </a:rPr>
              <a:t>the Charilaos Trikoupis Bridge after the statesman who first envisaged it, is one of the world's longest multi-span cable-stayed bridges and the longest of the fully suspended type. It crosses the Gulf of Corinth near </a:t>
            </a:r>
            <a:r>
              <a:rPr lang="en-US" sz="2000" dirty="0" err="1">
                <a:solidFill>
                  <a:prstClr val="white"/>
                </a:solidFill>
              </a:rPr>
              <a:t>Patras</a:t>
            </a:r>
            <a:r>
              <a:rPr lang="en-US" sz="2000" dirty="0">
                <a:solidFill>
                  <a:prstClr val="white"/>
                </a:solidFill>
              </a:rPr>
              <a:t>, linking the town of Rio on the Peloponnese peninsula to </a:t>
            </a:r>
            <a:r>
              <a:rPr lang="en-US" sz="2000" dirty="0" err="1">
                <a:solidFill>
                  <a:prstClr val="white"/>
                </a:solidFill>
              </a:rPr>
              <a:t>Antirrio</a:t>
            </a:r>
            <a:r>
              <a:rPr lang="en-US" sz="2000" dirty="0">
                <a:solidFill>
                  <a:prstClr val="white"/>
                </a:solidFill>
              </a:rPr>
              <a:t> on mainland Greece by road.</a:t>
            </a:r>
            <a:endParaRPr lang="el-GR" sz="2000" dirty="0">
              <a:solidFill>
                <a:prstClr val="white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17932"/>
            <a:ext cx="3168352" cy="211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6624736" cy="3062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17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4061" y="548680"/>
            <a:ext cx="7776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</a:rPr>
              <a:t>We are all looking forward to seeing you in our country and town!</a:t>
            </a:r>
          </a:p>
          <a:p>
            <a:endParaRPr lang="el-GR" dirty="0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4133"/>
            <a:ext cx="5256584" cy="346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40152" y="4797152"/>
            <a:ext cx="26587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white"/>
                </a:solidFill>
              </a:rPr>
              <a:t>Asimakopoulou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Vasiliki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US" dirty="0" err="1" smtClean="0">
                <a:solidFill>
                  <a:prstClr val="white"/>
                </a:solidFill>
              </a:rPr>
              <a:t>Droulia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Athina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err="1" smtClean="0">
                <a:solidFill>
                  <a:prstClr val="white"/>
                </a:solidFill>
              </a:rPr>
              <a:t>Roumelioti</a:t>
            </a:r>
            <a:r>
              <a:rPr lang="en-US" dirty="0" smtClean="0">
                <a:solidFill>
                  <a:prstClr val="white"/>
                </a:solidFill>
              </a:rPr>
              <a:t>  </a:t>
            </a:r>
            <a:r>
              <a:rPr lang="en-US" dirty="0" err="1" smtClean="0">
                <a:solidFill>
                  <a:prstClr val="white"/>
                </a:solidFill>
              </a:rPr>
              <a:t>Zoi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err="1" smtClean="0">
                <a:solidFill>
                  <a:prstClr val="white"/>
                </a:solidFill>
              </a:rPr>
              <a:t>Roumeliotis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Giorgos</a:t>
            </a:r>
            <a:endParaRPr lang="en-US" dirty="0" smtClean="0">
              <a:solidFill>
                <a:prstClr val="white"/>
              </a:solidFill>
            </a:endParaRPr>
          </a:p>
          <a:p>
            <a:r>
              <a:rPr lang="en-US" dirty="0" err="1" smtClean="0">
                <a:solidFill>
                  <a:prstClr val="white"/>
                </a:solidFill>
              </a:rPr>
              <a:t>Foteinou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  <a:r>
              <a:rPr lang="en-US" dirty="0" err="1" smtClean="0">
                <a:solidFill>
                  <a:prstClr val="white"/>
                </a:solidFill>
              </a:rPr>
              <a:t>Dimitra</a:t>
            </a:r>
            <a:r>
              <a:rPr lang="en-US" dirty="0" smtClean="0">
                <a:solidFill>
                  <a:prstClr val="white"/>
                </a:solidFill>
              </a:rPr>
              <a:t> </a:t>
            </a:r>
          </a:p>
          <a:p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       and teachers.</a:t>
            </a:r>
            <a:endParaRPr lang="el-G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5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" y="476672"/>
            <a:ext cx="249949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6069" y="2640512"/>
            <a:ext cx="35493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</a:rPr>
              <a:t>GREECE</a:t>
            </a:r>
            <a:endParaRPr lang="el-GR" sz="6600" dirty="0">
              <a:solidFill>
                <a:srgbClr val="FFFF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48" y="1196752"/>
            <a:ext cx="316835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01" y="555431"/>
            <a:ext cx="2736303" cy="128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941168"/>
            <a:ext cx="2966463" cy="1668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4305547"/>
            <a:ext cx="307234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071" y="2938896"/>
            <a:ext cx="2787762" cy="1839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1599763" cy="213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229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52601"/>
            <a:ext cx="81369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FF"/>
                </a:solidFill>
              </a:rPr>
              <a:t>PELOPIO HIGH SCHOOL</a:t>
            </a:r>
          </a:p>
          <a:p>
            <a:r>
              <a:rPr lang="en-US" sz="4400" b="1" dirty="0" smtClean="0">
                <a:solidFill>
                  <a:srgbClr val="FFFFFF"/>
                </a:solidFill>
              </a:rPr>
              <a:t>Our school</a:t>
            </a:r>
            <a:endParaRPr lang="el-GR" sz="4400" b="1" dirty="0">
              <a:solidFill>
                <a:srgbClr val="FFFFFF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712" y="2060847"/>
            <a:ext cx="6194425" cy="464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0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839022" cy="295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4"/>
            <a:ext cx="5458246" cy="429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5593631" cy="442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40973"/>
            <a:ext cx="5293022" cy="405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419180" cy="515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3026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22238"/>
            <a:ext cx="574208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ILEIA</a:t>
            </a:r>
            <a:r>
              <a:rPr lang="el-GR" sz="3200" dirty="0" smtClean="0"/>
              <a:t>, </a:t>
            </a:r>
            <a:r>
              <a:rPr lang="en-US" sz="3200" dirty="0" smtClean="0"/>
              <a:t>Greece</a:t>
            </a:r>
          </a:p>
          <a:p>
            <a:r>
              <a:rPr lang="en-US" sz="3200" dirty="0" err="1" smtClean="0"/>
              <a:t>Ileia</a:t>
            </a:r>
            <a:r>
              <a:rPr lang="en-US" sz="3200" dirty="0" smtClean="0"/>
              <a:t> is located in Peloponnese.</a:t>
            </a:r>
          </a:p>
          <a:p>
            <a:r>
              <a:rPr lang="en-US" sz="3200" dirty="0" smtClean="0"/>
              <a:t>Capital: </a:t>
            </a:r>
            <a:r>
              <a:rPr lang="en-US" sz="3200" dirty="0" err="1" smtClean="0"/>
              <a:t>Pyrgos</a:t>
            </a:r>
            <a:endParaRPr lang="en-US" sz="3200" dirty="0" smtClean="0"/>
          </a:p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6832"/>
            <a:ext cx="3848472" cy="429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508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1023529">
            <a:off x="81238" y="374841"/>
            <a:ext cx="48965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live in Ancient Olympia, the place where the Olympic Games were born.</a:t>
            </a:r>
            <a:endParaRPr lang="el-GR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59057"/>
            <a:ext cx="3212901" cy="241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81" y="1067338"/>
            <a:ext cx="4176464" cy="298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5896">
            <a:off x="2653485" y="4139560"/>
            <a:ext cx="5963394" cy="2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6056"/>
            <a:ext cx="2164019" cy="98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67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48680"/>
            <a:ext cx="70567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Our region is a very beautiful place. Not only are the archaeological sites unique, but also are there  many places to visit and enjoy.</a:t>
            </a:r>
            <a:endParaRPr lang="el-GR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132856"/>
            <a:ext cx="638175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436119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755576" y="620688"/>
            <a:ext cx="6246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Katakolo</a:t>
            </a:r>
            <a:r>
              <a:rPr lang="en-US" sz="2000" dirty="0"/>
              <a:t>  is a seaside town in the municipality of </a:t>
            </a:r>
            <a:r>
              <a:rPr lang="en-US" sz="2000" dirty="0" err="1"/>
              <a:t>Pyrgos</a:t>
            </a:r>
            <a:r>
              <a:rPr lang="en-US" sz="2000" dirty="0"/>
              <a:t> in western Elis, Greece. It is situated on a headland overlooking the Ionian sea and separating the Gulf of </a:t>
            </a:r>
            <a:r>
              <a:rPr lang="en-US" sz="2000" dirty="0" err="1"/>
              <a:t>Kyparissia</a:t>
            </a:r>
            <a:r>
              <a:rPr lang="en-US" sz="2000" dirty="0"/>
              <a:t> from the rest of the Ionian. It is 11 km west of downtown </a:t>
            </a:r>
            <a:r>
              <a:rPr lang="en-US" sz="2000" dirty="0" err="1"/>
              <a:t>Pyrgos</a:t>
            </a:r>
            <a:r>
              <a:rPr lang="en-US" sz="2000" dirty="0"/>
              <a:t>. The small village of </a:t>
            </a:r>
            <a:r>
              <a:rPr lang="en-US" sz="2000" dirty="0" err="1"/>
              <a:t>Agios</a:t>
            </a:r>
            <a:r>
              <a:rPr lang="en-US" sz="2000" dirty="0"/>
              <a:t>  Andreas, which in ancient times was the natural </a:t>
            </a:r>
            <a:r>
              <a:rPr lang="en-US" sz="2000" dirty="0" err="1"/>
              <a:t>harbour</a:t>
            </a:r>
            <a:r>
              <a:rPr lang="en-US" sz="2000" dirty="0"/>
              <a:t> for Ancient Olympia, lies northwest of </a:t>
            </a:r>
            <a:r>
              <a:rPr lang="en-US" sz="2000" dirty="0" err="1"/>
              <a:t>Katakolo</a:t>
            </a:r>
            <a:r>
              <a:rPr lang="en-US" sz="2000" dirty="0"/>
              <a:t>. A railway connects </a:t>
            </a:r>
            <a:r>
              <a:rPr lang="en-US" sz="2000" dirty="0" err="1"/>
              <a:t>Katakolo</a:t>
            </a:r>
            <a:r>
              <a:rPr lang="en-US" sz="2000" dirty="0"/>
              <a:t> with </a:t>
            </a:r>
            <a:r>
              <a:rPr lang="en-US" sz="2000" dirty="0" err="1"/>
              <a:t>Pyrgos</a:t>
            </a:r>
            <a:r>
              <a:rPr lang="en-US" sz="2000" dirty="0"/>
              <a:t> and Olympia.</a:t>
            </a:r>
            <a:endParaRPr lang="el-GR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096" y="3465583"/>
            <a:ext cx="4104456" cy="252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38897"/>
            <a:ext cx="3740447" cy="236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-16566" y="476672"/>
            <a:ext cx="55983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The </a:t>
            </a:r>
            <a:r>
              <a:rPr lang="en-US" sz="2400" dirty="0" err="1">
                <a:solidFill>
                  <a:prstClr val="white"/>
                </a:solidFill>
              </a:rPr>
              <a:t>Neda</a:t>
            </a:r>
            <a:r>
              <a:rPr lang="en-US" sz="2400" dirty="0">
                <a:solidFill>
                  <a:prstClr val="white"/>
                </a:solidFill>
              </a:rPr>
              <a:t>  is a river in the western Peloponnese in Greece. It is unique in the sense that it is the only river in Greece with a feminine name.</a:t>
            </a:r>
            <a:endParaRPr lang="el-GR" sz="2400" dirty="0">
              <a:solidFill>
                <a:prstClr val="white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412776"/>
            <a:ext cx="4464496" cy="183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85" y="3433592"/>
            <a:ext cx="5936576" cy="294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5684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τοιχειώδες">
  <a:themeElements>
    <a:clrScheme name="Στοιχειώδες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Στοιχειώδες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Στοιχειώδες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85</TotalTime>
  <Words>401</Words>
  <Application>Microsoft Office PowerPoint</Application>
  <PresentationFormat>Presentación en pantalla (4:3)</PresentationFormat>
  <Paragraphs>28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Calibri</vt:lpstr>
      <vt:lpstr>Palatino Linotype</vt:lpstr>
      <vt:lpstr>Wingdings</vt:lpstr>
      <vt:lpstr>Στοιχειώδες</vt:lpstr>
      <vt:lpstr>ERASMUS+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</dc:title>
  <dc:creator>User</dc:creator>
  <cp:lastModifiedBy>Usuario</cp:lastModifiedBy>
  <cp:revision>15</cp:revision>
  <dcterms:created xsi:type="dcterms:W3CDTF">2017-03-02T17:50:11Z</dcterms:created>
  <dcterms:modified xsi:type="dcterms:W3CDTF">2017-07-21T11:02:04Z</dcterms:modified>
</cp:coreProperties>
</file>