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66"/>
  </p:notesMasterIdLst>
  <p:handoutMasterIdLst>
    <p:handoutMasterId r:id="rId67"/>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Lst>
  <p:sldSz cx="10080625" cy="7559675"/>
  <p:notesSz cx="7559675" cy="106918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1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368" y="58"/>
      </p:cViewPr>
      <p:guideLst>
        <p:guide orient="horz" pos="2381"/>
        <p:guide pos="31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image" Target="../media/image26.jpeg"/></Relationships>
</file>

<file path=ppt/diagrams/_rels/data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image" Target="../media/image26.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3B05BD-35B6-430E-9741-2466E942D156}"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l-GR"/>
        </a:p>
      </dgm:t>
    </dgm:pt>
    <dgm:pt modelId="{DF3E2544-3528-48DF-83EE-E6BD77C7533B}">
      <dgm:prSet phldrT="[Κείμενο]" phldr="1"/>
      <dgm:spPr/>
      <dgm:t>
        <a:bodyPr/>
        <a:lstStyle/>
        <a:p>
          <a:endParaRPr lang="el-GR" dirty="0"/>
        </a:p>
      </dgm:t>
    </dgm:pt>
    <dgm:pt modelId="{2E4AD4B9-E49E-49D7-8427-10E9D7FEEF60}" type="parTrans" cxnId="{FB07A58C-FD27-402A-A015-A70428BF0779}">
      <dgm:prSet/>
      <dgm:spPr/>
      <dgm:t>
        <a:bodyPr/>
        <a:lstStyle/>
        <a:p>
          <a:endParaRPr lang="el-GR"/>
        </a:p>
      </dgm:t>
    </dgm:pt>
    <dgm:pt modelId="{17C5FF18-4E1B-44B1-A1E8-7C8181F6C24B}" type="sibTrans" cxnId="{FB07A58C-FD27-402A-A015-A70428BF0779}">
      <dgm:prSet/>
      <dgm:spPr/>
      <dgm:t>
        <a:bodyPr/>
        <a:lstStyle/>
        <a:p>
          <a:endParaRPr lang="el-GR"/>
        </a:p>
      </dgm:t>
    </dgm:pt>
    <dgm:pt modelId="{C005F32A-3269-4BDE-96B0-5EC64B55A0EB}">
      <dgm:prSet phldrT="[Κείμενο]" phldr="1"/>
      <dgm:spPr/>
      <dgm:t>
        <a:bodyPr/>
        <a:lstStyle/>
        <a:p>
          <a:endParaRPr lang="el-GR"/>
        </a:p>
      </dgm:t>
    </dgm:pt>
    <dgm:pt modelId="{20ADB693-FD16-44ED-96BD-D3982E645A3A}" type="parTrans" cxnId="{BD9486D9-AAEE-4BA6-A018-4315EC572B19}">
      <dgm:prSet/>
      <dgm:spPr/>
      <dgm:t>
        <a:bodyPr/>
        <a:lstStyle/>
        <a:p>
          <a:endParaRPr lang="el-GR"/>
        </a:p>
      </dgm:t>
    </dgm:pt>
    <dgm:pt modelId="{D3324457-25A7-47A0-A50C-D07D3E84488F}" type="sibTrans" cxnId="{BD9486D9-AAEE-4BA6-A018-4315EC572B19}">
      <dgm:prSet/>
      <dgm:spPr/>
      <dgm:t>
        <a:bodyPr/>
        <a:lstStyle/>
        <a:p>
          <a:endParaRPr lang="el-GR"/>
        </a:p>
      </dgm:t>
    </dgm:pt>
    <dgm:pt modelId="{534EA629-5BC5-4A2C-8DB0-43989E2D117B}" type="pres">
      <dgm:prSet presAssocID="{743B05BD-35B6-430E-9741-2466E942D156}" presName="Name0" presStyleCnt="0">
        <dgm:presLayoutVars>
          <dgm:dir/>
          <dgm:resizeHandles val="exact"/>
        </dgm:presLayoutVars>
      </dgm:prSet>
      <dgm:spPr/>
      <dgm:t>
        <a:bodyPr/>
        <a:lstStyle/>
        <a:p>
          <a:endParaRPr lang="el-GR"/>
        </a:p>
      </dgm:t>
    </dgm:pt>
    <dgm:pt modelId="{06C19F2F-CA81-47C9-8F7A-D60AB5D94A87}" type="pres">
      <dgm:prSet presAssocID="{DF3E2544-3528-48DF-83EE-E6BD77C7533B}" presName="compNode" presStyleCnt="0"/>
      <dgm:spPr/>
    </dgm:pt>
    <dgm:pt modelId="{740E30EA-748B-4A05-85A3-56F85999C522}" type="pres">
      <dgm:prSet presAssocID="{DF3E2544-3528-48DF-83EE-E6BD77C7533B}" presName="pictRect" presStyleLbl="node1" presStyleIdx="0" presStyleCnt="2" custLinFactNeighborX="1837" custLinFactNeighborY="-6614"/>
      <dgm:spPr>
        <a:blipFill rotWithShape="0">
          <a:blip xmlns:r="http://schemas.openxmlformats.org/officeDocument/2006/relationships" r:embed="rId1"/>
          <a:stretch>
            <a:fillRect/>
          </a:stretch>
        </a:blipFill>
      </dgm:spPr>
    </dgm:pt>
    <dgm:pt modelId="{7497E715-5226-40CE-BEE6-FA9AD88A9382}" type="pres">
      <dgm:prSet presAssocID="{DF3E2544-3528-48DF-83EE-E6BD77C7533B}" presName="textRect" presStyleLbl="revTx" presStyleIdx="0" presStyleCnt="2">
        <dgm:presLayoutVars>
          <dgm:bulletEnabled val="1"/>
        </dgm:presLayoutVars>
      </dgm:prSet>
      <dgm:spPr/>
      <dgm:t>
        <a:bodyPr/>
        <a:lstStyle/>
        <a:p>
          <a:endParaRPr lang="el-GR"/>
        </a:p>
      </dgm:t>
    </dgm:pt>
    <dgm:pt modelId="{C5A94C68-EB5F-4D68-9AFF-D6EFB3F6EC7E}" type="pres">
      <dgm:prSet presAssocID="{17C5FF18-4E1B-44B1-A1E8-7C8181F6C24B}" presName="sibTrans" presStyleLbl="sibTrans2D1" presStyleIdx="0" presStyleCnt="0"/>
      <dgm:spPr/>
      <dgm:t>
        <a:bodyPr/>
        <a:lstStyle/>
        <a:p>
          <a:endParaRPr lang="el-GR"/>
        </a:p>
      </dgm:t>
    </dgm:pt>
    <dgm:pt modelId="{A30BF88D-D534-47D9-BBA6-2517A2540560}" type="pres">
      <dgm:prSet presAssocID="{C005F32A-3269-4BDE-96B0-5EC64B55A0EB}" presName="compNode" presStyleCnt="0"/>
      <dgm:spPr/>
    </dgm:pt>
    <dgm:pt modelId="{5C0587B7-CA3F-4033-856F-D090F90A8C5D}" type="pres">
      <dgm:prSet presAssocID="{C005F32A-3269-4BDE-96B0-5EC64B55A0EB}" presName="pictRect" presStyleLbl="node1" presStyleIdx="1" presStyleCnt="2" custLinFactNeighborX="-1506" custLinFactNeighborY="-6614"/>
      <dgm:spPr>
        <a:blipFill rotWithShape="0">
          <a:blip xmlns:r="http://schemas.openxmlformats.org/officeDocument/2006/relationships" r:embed="rId2"/>
          <a:stretch>
            <a:fillRect/>
          </a:stretch>
        </a:blipFill>
      </dgm:spPr>
    </dgm:pt>
    <dgm:pt modelId="{C3733B4A-2325-4AD9-BB70-D6CF8E0C4440}" type="pres">
      <dgm:prSet presAssocID="{C005F32A-3269-4BDE-96B0-5EC64B55A0EB}" presName="textRect" presStyleLbl="revTx" presStyleIdx="1" presStyleCnt="2">
        <dgm:presLayoutVars>
          <dgm:bulletEnabled val="1"/>
        </dgm:presLayoutVars>
      </dgm:prSet>
      <dgm:spPr/>
      <dgm:t>
        <a:bodyPr/>
        <a:lstStyle/>
        <a:p>
          <a:endParaRPr lang="el-GR"/>
        </a:p>
      </dgm:t>
    </dgm:pt>
  </dgm:ptLst>
  <dgm:cxnLst>
    <dgm:cxn modelId="{BD9486D9-AAEE-4BA6-A018-4315EC572B19}" srcId="{743B05BD-35B6-430E-9741-2466E942D156}" destId="{C005F32A-3269-4BDE-96B0-5EC64B55A0EB}" srcOrd="1" destOrd="0" parTransId="{20ADB693-FD16-44ED-96BD-D3982E645A3A}" sibTransId="{D3324457-25A7-47A0-A50C-D07D3E84488F}"/>
    <dgm:cxn modelId="{FB07A58C-FD27-402A-A015-A70428BF0779}" srcId="{743B05BD-35B6-430E-9741-2466E942D156}" destId="{DF3E2544-3528-48DF-83EE-E6BD77C7533B}" srcOrd="0" destOrd="0" parTransId="{2E4AD4B9-E49E-49D7-8427-10E9D7FEEF60}" sibTransId="{17C5FF18-4E1B-44B1-A1E8-7C8181F6C24B}"/>
    <dgm:cxn modelId="{AE8518CB-6FE8-4C7A-B29E-23280575755D}" type="presOf" srcId="{DF3E2544-3528-48DF-83EE-E6BD77C7533B}" destId="{7497E715-5226-40CE-BEE6-FA9AD88A9382}" srcOrd="0" destOrd="0" presId="urn:microsoft.com/office/officeart/2005/8/layout/pList1#1"/>
    <dgm:cxn modelId="{E16465DD-6737-422F-BCF7-7A0334FC32E5}" type="presOf" srcId="{C005F32A-3269-4BDE-96B0-5EC64B55A0EB}" destId="{C3733B4A-2325-4AD9-BB70-D6CF8E0C4440}" srcOrd="0" destOrd="0" presId="urn:microsoft.com/office/officeart/2005/8/layout/pList1#1"/>
    <dgm:cxn modelId="{0A9FCFC0-DEAE-4A58-B78B-35E6B3C0DF6D}" type="presOf" srcId="{17C5FF18-4E1B-44B1-A1E8-7C8181F6C24B}" destId="{C5A94C68-EB5F-4D68-9AFF-D6EFB3F6EC7E}" srcOrd="0" destOrd="0" presId="urn:microsoft.com/office/officeart/2005/8/layout/pList1#1"/>
    <dgm:cxn modelId="{5838473F-EA43-407B-AEB9-169BC4614135}" type="presOf" srcId="{743B05BD-35B6-430E-9741-2466E942D156}" destId="{534EA629-5BC5-4A2C-8DB0-43989E2D117B}" srcOrd="0" destOrd="0" presId="urn:microsoft.com/office/officeart/2005/8/layout/pList1#1"/>
    <dgm:cxn modelId="{5E0B06F1-227A-417C-9011-9ED0C332740F}" type="presParOf" srcId="{534EA629-5BC5-4A2C-8DB0-43989E2D117B}" destId="{06C19F2F-CA81-47C9-8F7A-D60AB5D94A87}" srcOrd="0" destOrd="0" presId="urn:microsoft.com/office/officeart/2005/8/layout/pList1#1"/>
    <dgm:cxn modelId="{34EA4835-1A33-4085-8FBE-8253941322E5}" type="presParOf" srcId="{06C19F2F-CA81-47C9-8F7A-D60AB5D94A87}" destId="{740E30EA-748B-4A05-85A3-56F85999C522}" srcOrd="0" destOrd="0" presId="urn:microsoft.com/office/officeart/2005/8/layout/pList1#1"/>
    <dgm:cxn modelId="{1204E023-AD03-4C3B-AF91-BD6B7AC02B05}" type="presParOf" srcId="{06C19F2F-CA81-47C9-8F7A-D60AB5D94A87}" destId="{7497E715-5226-40CE-BEE6-FA9AD88A9382}" srcOrd="1" destOrd="0" presId="urn:microsoft.com/office/officeart/2005/8/layout/pList1#1"/>
    <dgm:cxn modelId="{5EFE50DC-6B3E-438C-8B53-D5A6784EA4CE}" type="presParOf" srcId="{534EA629-5BC5-4A2C-8DB0-43989E2D117B}" destId="{C5A94C68-EB5F-4D68-9AFF-D6EFB3F6EC7E}" srcOrd="1" destOrd="0" presId="urn:microsoft.com/office/officeart/2005/8/layout/pList1#1"/>
    <dgm:cxn modelId="{67742C57-87A9-47D5-A5B2-9D8DD1B72AC6}" type="presParOf" srcId="{534EA629-5BC5-4A2C-8DB0-43989E2D117B}" destId="{A30BF88D-D534-47D9-BBA6-2517A2540560}" srcOrd="2" destOrd="0" presId="urn:microsoft.com/office/officeart/2005/8/layout/pList1#1"/>
    <dgm:cxn modelId="{0F485950-5FFF-4361-8AC3-64E475656173}" type="presParOf" srcId="{A30BF88D-D534-47D9-BBA6-2517A2540560}" destId="{5C0587B7-CA3F-4033-856F-D090F90A8C5D}" srcOrd="0" destOrd="0" presId="urn:microsoft.com/office/officeart/2005/8/layout/pList1#1"/>
    <dgm:cxn modelId="{1BB33689-DB46-44B4-BF03-2A4707C17197}" type="presParOf" srcId="{A30BF88D-D534-47D9-BBA6-2517A2540560}" destId="{C3733B4A-2325-4AD9-BB70-D6CF8E0C4440}" srcOrd="1" destOrd="0" presId="urn:microsoft.com/office/officeart/2005/8/layout/p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4A6BB8-31BA-4240-A2C4-5DF677D86150}" type="doc">
      <dgm:prSet loTypeId="urn:microsoft.com/office/officeart/2005/8/layout/pList1#2" loCatId="list" qsTypeId="urn:microsoft.com/office/officeart/2005/8/quickstyle/simple1" qsCatId="simple" csTypeId="urn:microsoft.com/office/officeart/2005/8/colors/accent1_2" csCatId="accent1" phldr="1"/>
      <dgm:spPr/>
      <dgm:t>
        <a:bodyPr/>
        <a:lstStyle/>
        <a:p>
          <a:endParaRPr lang="el-GR"/>
        </a:p>
      </dgm:t>
    </dgm:pt>
    <dgm:pt modelId="{F31121FE-3C1E-4783-AFCF-D23FB7400E99}">
      <dgm:prSet phldrT="[Κείμενο]"/>
      <dgm:spPr/>
      <dgm:t>
        <a:bodyPr/>
        <a:lstStyle/>
        <a:p>
          <a:r>
            <a:rPr lang="en-US" dirty="0" smtClean="0"/>
            <a:t>.</a:t>
          </a:r>
          <a:endParaRPr lang="el-GR" dirty="0"/>
        </a:p>
      </dgm:t>
    </dgm:pt>
    <dgm:pt modelId="{47D05CFD-3929-4F11-911E-AA4D1331F69E}" type="parTrans" cxnId="{A46F8DDC-749D-4C06-89F5-642363F1AC8D}">
      <dgm:prSet/>
      <dgm:spPr/>
      <dgm:t>
        <a:bodyPr/>
        <a:lstStyle/>
        <a:p>
          <a:endParaRPr lang="el-GR"/>
        </a:p>
      </dgm:t>
    </dgm:pt>
    <dgm:pt modelId="{4216E1A9-D2D4-43E6-8DD4-51DB09F1D064}" type="sibTrans" cxnId="{A46F8DDC-749D-4C06-89F5-642363F1AC8D}">
      <dgm:prSet/>
      <dgm:spPr/>
      <dgm:t>
        <a:bodyPr/>
        <a:lstStyle/>
        <a:p>
          <a:endParaRPr lang="el-GR"/>
        </a:p>
      </dgm:t>
    </dgm:pt>
    <dgm:pt modelId="{C26A4A9A-12AE-4A1F-8DDC-7DD1BD16555F}">
      <dgm:prSet phldrT="[Κείμενο]"/>
      <dgm:spPr/>
      <dgm:t>
        <a:bodyPr/>
        <a:lstStyle/>
        <a:p>
          <a:r>
            <a:rPr lang="en-US" dirty="0" smtClean="0"/>
            <a:t>.</a:t>
          </a:r>
          <a:endParaRPr lang="el-GR" dirty="0"/>
        </a:p>
      </dgm:t>
    </dgm:pt>
    <dgm:pt modelId="{AD081945-BA6F-44EA-86E8-BCD15A8CBB2A}" type="parTrans" cxnId="{40B7447A-2E93-4868-B1F9-AE41EE7D056B}">
      <dgm:prSet/>
      <dgm:spPr/>
      <dgm:t>
        <a:bodyPr/>
        <a:lstStyle/>
        <a:p>
          <a:endParaRPr lang="el-GR"/>
        </a:p>
      </dgm:t>
    </dgm:pt>
    <dgm:pt modelId="{93F1717F-4EC3-430E-ACCD-F6A241F2E0A5}" type="sibTrans" cxnId="{40B7447A-2E93-4868-B1F9-AE41EE7D056B}">
      <dgm:prSet/>
      <dgm:spPr/>
      <dgm:t>
        <a:bodyPr/>
        <a:lstStyle/>
        <a:p>
          <a:endParaRPr lang="el-GR"/>
        </a:p>
      </dgm:t>
    </dgm:pt>
    <dgm:pt modelId="{6E7A639C-CEFC-4224-9C19-F6B7546B7D9F}" type="pres">
      <dgm:prSet presAssocID="{B64A6BB8-31BA-4240-A2C4-5DF677D86150}" presName="Name0" presStyleCnt="0">
        <dgm:presLayoutVars>
          <dgm:dir/>
          <dgm:resizeHandles val="exact"/>
        </dgm:presLayoutVars>
      </dgm:prSet>
      <dgm:spPr/>
      <dgm:t>
        <a:bodyPr/>
        <a:lstStyle/>
        <a:p>
          <a:endParaRPr lang="el-GR"/>
        </a:p>
      </dgm:t>
    </dgm:pt>
    <dgm:pt modelId="{CB7A0F0A-7401-4292-8986-32348E1B7CC1}" type="pres">
      <dgm:prSet presAssocID="{F31121FE-3C1E-4783-AFCF-D23FB7400E99}" presName="compNode" presStyleCnt="0"/>
      <dgm:spPr/>
    </dgm:pt>
    <dgm:pt modelId="{99760CDF-3E63-4931-A0EA-F847DE36DBF9}" type="pres">
      <dgm:prSet presAssocID="{F31121FE-3C1E-4783-AFCF-D23FB7400E99}" presName="pictRect" presStyleLbl="node1" presStyleIdx="0" presStyleCnt="2" custScaleX="146236" custScaleY="138171" custLinFactNeighborX="-188" custLinFactNeighborY="49411"/>
      <dgm:spPr>
        <a:blipFill rotWithShape="0">
          <a:blip xmlns:r="http://schemas.openxmlformats.org/officeDocument/2006/relationships" r:embed="rId1"/>
          <a:stretch>
            <a:fillRect/>
          </a:stretch>
        </a:blipFill>
      </dgm:spPr>
    </dgm:pt>
    <dgm:pt modelId="{64EE885B-E106-41D7-8688-FB86BF5F1493}" type="pres">
      <dgm:prSet presAssocID="{F31121FE-3C1E-4783-AFCF-D23FB7400E99}" presName="textRect" presStyleLbl="revTx" presStyleIdx="0" presStyleCnt="2" custLinFactY="-37042" custLinFactNeighborX="-17632" custLinFactNeighborY="-100000">
        <dgm:presLayoutVars>
          <dgm:bulletEnabled val="1"/>
        </dgm:presLayoutVars>
      </dgm:prSet>
      <dgm:spPr/>
      <dgm:t>
        <a:bodyPr/>
        <a:lstStyle/>
        <a:p>
          <a:endParaRPr lang="el-GR"/>
        </a:p>
      </dgm:t>
    </dgm:pt>
    <dgm:pt modelId="{11BD658D-3297-40C1-B7E8-764564BB1377}" type="pres">
      <dgm:prSet presAssocID="{4216E1A9-D2D4-43E6-8DD4-51DB09F1D064}" presName="sibTrans" presStyleLbl="sibTrans2D1" presStyleIdx="0" presStyleCnt="0"/>
      <dgm:spPr/>
      <dgm:t>
        <a:bodyPr/>
        <a:lstStyle/>
        <a:p>
          <a:endParaRPr lang="el-GR"/>
        </a:p>
      </dgm:t>
    </dgm:pt>
    <dgm:pt modelId="{F73EBE7E-5DEC-4B04-B39E-59652936E747}" type="pres">
      <dgm:prSet presAssocID="{C26A4A9A-12AE-4A1F-8DDC-7DD1BD16555F}" presName="compNode" presStyleCnt="0"/>
      <dgm:spPr/>
    </dgm:pt>
    <dgm:pt modelId="{C695E397-14EC-411D-BA98-AA26D2F90F67}" type="pres">
      <dgm:prSet presAssocID="{C26A4A9A-12AE-4A1F-8DDC-7DD1BD16555F}" presName="pictRect" presStyleLbl="node1" presStyleIdx="1" presStyleCnt="2" custScaleX="146919" custScaleY="139415" custLinFactNeighborX="-405" custLinFactNeighborY="49722"/>
      <dgm:spPr>
        <a:blipFill rotWithShape="0">
          <a:blip xmlns:r="http://schemas.openxmlformats.org/officeDocument/2006/relationships" r:embed="rId2"/>
          <a:stretch>
            <a:fillRect/>
          </a:stretch>
        </a:blipFill>
      </dgm:spPr>
    </dgm:pt>
    <dgm:pt modelId="{A59521F2-9FFA-4662-82A9-0D08F770FA4E}" type="pres">
      <dgm:prSet presAssocID="{C26A4A9A-12AE-4A1F-8DDC-7DD1BD16555F}" presName="textRect" presStyleLbl="revTx" presStyleIdx="1" presStyleCnt="2" custLinFactY="-45266" custLinFactNeighborX="-32375" custLinFactNeighborY="-100000">
        <dgm:presLayoutVars>
          <dgm:bulletEnabled val="1"/>
        </dgm:presLayoutVars>
      </dgm:prSet>
      <dgm:spPr/>
      <dgm:t>
        <a:bodyPr/>
        <a:lstStyle/>
        <a:p>
          <a:endParaRPr lang="el-GR"/>
        </a:p>
      </dgm:t>
    </dgm:pt>
  </dgm:ptLst>
  <dgm:cxnLst>
    <dgm:cxn modelId="{A46F8DDC-749D-4C06-89F5-642363F1AC8D}" srcId="{B64A6BB8-31BA-4240-A2C4-5DF677D86150}" destId="{F31121FE-3C1E-4783-AFCF-D23FB7400E99}" srcOrd="0" destOrd="0" parTransId="{47D05CFD-3929-4F11-911E-AA4D1331F69E}" sibTransId="{4216E1A9-D2D4-43E6-8DD4-51DB09F1D064}"/>
    <dgm:cxn modelId="{B58ABFBB-BA65-4BE9-921B-221276BF1B0E}" type="presOf" srcId="{C26A4A9A-12AE-4A1F-8DDC-7DD1BD16555F}" destId="{A59521F2-9FFA-4662-82A9-0D08F770FA4E}" srcOrd="0" destOrd="0" presId="urn:microsoft.com/office/officeart/2005/8/layout/pList1#2"/>
    <dgm:cxn modelId="{2C408C3D-060D-4D0D-ABE5-F0E52CE0BDF7}" type="presOf" srcId="{4216E1A9-D2D4-43E6-8DD4-51DB09F1D064}" destId="{11BD658D-3297-40C1-B7E8-764564BB1377}" srcOrd="0" destOrd="0" presId="urn:microsoft.com/office/officeart/2005/8/layout/pList1#2"/>
    <dgm:cxn modelId="{3557DD75-4F04-46E9-85B6-8B348EA7E9B6}" type="presOf" srcId="{B64A6BB8-31BA-4240-A2C4-5DF677D86150}" destId="{6E7A639C-CEFC-4224-9C19-F6B7546B7D9F}" srcOrd="0" destOrd="0" presId="urn:microsoft.com/office/officeart/2005/8/layout/pList1#2"/>
    <dgm:cxn modelId="{40B7447A-2E93-4868-B1F9-AE41EE7D056B}" srcId="{B64A6BB8-31BA-4240-A2C4-5DF677D86150}" destId="{C26A4A9A-12AE-4A1F-8DDC-7DD1BD16555F}" srcOrd="1" destOrd="0" parTransId="{AD081945-BA6F-44EA-86E8-BCD15A8CBB2A}" sibTransId="{93F1717F-4EC3-430E-ACCD-F6A241F2E0A5}"/>
    <dgm:cxn modelId="{9181289C-41E1-4EBC-808C-398380F56023}" type="presOf" srcId="{F31121FE-3C1E-4783-AFCF-D23FB7400E99}" destId="{64EE885B-E106-41D7-8688-FB86BF5F1493}" srcOrd="0" destOrd="0" presId="urn:microsoft.com/office/officeart/2005/8/layout/pList1#2"/>
    <dgm:cxn modelId="{D4194756-E8C8-4A60-B7D7-B51084641EEC}" type="presParOf" srcId="{6E7A639C-CEFC-4224-9C19-F6B7546B7D9F}" destId="{CB7A0F0A-7401-4292-8986-32348E1B7CC1}" srcOrd="0" destOrd="0" presId="urn:microsoft.com/office/officeart/2005/8/layout/pList1#2"/>
    <dgm:cxn modelId="{2C39AFB2-23A8-4CD6-BC8E-10610712851B}" type="presParOf" srcId="{CB7A0F0A-7401-4292-8986-32348E1B7CC1}" destId="{99760CDF-3E63-4931-A0EA-F847DE36DBF9}" srcOrd="0" destOrd="0" presId="urn:microsoft.com/office/officeart/2005/8/layout/pList1#2"/>
    <dgm:cxn modelId="{43D5DDFE-F85C-45B9-8CA9-0AFDE08BC242}" type="presParOf" srcId="{CB7A0F0A-7401-4292-8986-32348E1B7CC1}" destId="{64EE885B-E106-41D7-8688-FB86BF5F1493}" srcOrd="1" destOrd="0" presId="urn:microsoft.com/office/officeart/2005/8/layout/pList1#2"/>
    <dgm:cxn modelId="{FD358C77-AD3C-4944-8C93-D27AA88ABFD5}" type="presParOf" srcId="{6E7A639C-CEFC-4224-9C19-F6B7546B7D9F}" destId="{11BD658D-3297-40C1-B7E8-764564BB1377}" srcOrd="1" destOrd="0" presId="urn:microsoft.com/office/officeart/2005/8/layout/pList1#2"/>
    <dgm:cxn modelId="{4F3F3B45-1D05-4036-822D-1CF76F92BB43}" type="presParOf" srcId="{6E7A639C-CEFC-4224-9C19-F6B7546B7D9F}" destId="{F73EBE7E-5DEC-4B04-B39E-59652936E747}" srcOrd="2" destOrd="0" presId="urn:microsoft.com/office/officeart/2005/8/layout/pList1#2"/>
    <dgm:cxn modelId="{778D13F6-9EF7-4B57-A02D-DBD1BE7806E9}" type="presParOf" srcId="{F73EBE7E-5DEC-4B04-B39E-59652936E747}" destId="{C695E397-14EC-411D-BA98-AA26D2F90F67}" srcOrd="0" destOrd="0" presId="urn:microsoft.com/office/officeart/2005/8/layout/pList1#2"/>
    <dgm:cxn modelId="{E48AFBFE-CA57-40F7-9948-2F9A4BC3636C}" type="presParOf" srcId="{F73EBE7E-5DEC-4B04-B39E-59652936E747}" destId="{A59521F2-9FFA-4662-82A9-0D08F770FA4E}" srcOrd="1" destOrd="0" presId="urn:microsoft.com/office/officeart/2005/8/layout/pList1#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E30EA-748B-4A05-85A3-56F85999C522}">
      <dsp:nvSpPr>
        <dsp:cNvPr id="0" name=""/>
        <dsp:cNvSpPr/>
      </dsp:nvSpPr>
      <dsp:spPr>
        <a:xfrm>
          <a:off x="79375" y="79388"/>
          <a:ext cx="4167416" cy="2871349"/>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97E715-5226-40CE-BEE6-FA9AD88A9382}">
      <dsp:nvSpPr>
        <dsp:cNvPr id="0" name=""/>
        <dsp:cNvSpPr/>
      </dsp:nvSpPr>
      <dsp:spPr>
        <a:xfrm>
          <a:off x="2820" y="3140649"/>
          <a:ext cx="4167416" cy="1546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3832" tIns="433832" rIns="433832" bIns="0" numCol="1" spcCol="1270" anchor="t" anchorCtr="0">
          <a:noAutofit/>
        </a:bodyPr>
        <a:lstStyle/>
        <a:p>
          <a:pPr lvl="0" algn="ctr" defTabSz="2711450">
            <a:lnSpc>
              <a:spcPct val="90000"/>
            </a:lnSpc>
            <a:spcBef>
              <a:spcPct val="0"/>
            </a:spcBef>
            <a:spcAft>
              <a:spcPct val="35000"/>
            </a:spcAft>
          </a:pPr>
          <a:endParaRPr lang="el-GR" sz="6100" kern="1200" dirty="0"/>
        </a:p>
      </dsp:txBody>
      <dsp:txXfrm>
        <a:off x="2820" y="3140649"/>
        <a:ext cx="4167416" cy="1546111"/>
      </dsp:txXfrm>
    </dsp:sp>
    <dsp:sp modelId="{5C0587B7-CA3F-4033-856F-D090F90A8C5D}">
      <dsp:nvSpPr>
        <dsp:cNvPr id="0" name=""/>
        <dsp:cNvSpPr/>
      </dsp:nvSpPr>
      <dsp:spPr>
        <a:xfrm>
          <a:off x="4524391" y="79388"/>
          <a:ext cx="4167416" cy="2871349"/>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733B4A-2325-4AD9-BB70-D6CF8E0C4440}">
      <dsp:nvSpPr>
        <dsp:cNvPr id="0" name=""/>
        <dsp:cNvSpPr/>
      </dsp:nvSpPr>
      <dsp:spPr>
        <a:xfrm>
          <a:off x="4587152" y="3140649"/>
          <a:ext cx="4167416" cy="1546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3832" tIns="433832" rIns="433832" bIns="0" numCol="1" spcCol="1270" anchor="t" anchorCtr="0">
          <a:noAutofit/>
        </a:bodyPr>
        <a:lstStyle/>
        <a:p>
          <a:pPr lvl="0" algn="ctr" defTabSz="2711450">
            <a:lnSpc>
              <a:spcPct val="90000"/>
            </a:lnSpc>
            <a:spcBef>
              <a:spcPct val="0"/>
            </a:spcBef>
            <a:spcAft>
              <a:spcPct val="35000"/>
            </a:spcAft>
          </a:pPr>
          <a:endParaRPr lang="el-GR" sz="6100" kern="1200"/>
        </a:p>
      </dsp:txBody>
      <dsp:txXfrm>
        <a:off x="4587152" y="3140649"/>
        <a:ext cx="4167416" cy="15461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60CDF-3E63-4931-A0EA-F847DE36DBF9}">
      <dsp:nvSpPr>
        <dsp:cNvPr id="0" name=""/>
        <dsp:cNvSpPr/>
      </dsp:nvSpPr>
      <dsp:spPr>
        <a:xfrm>
          <a:off x="0" y="1746266"/>
          <a:ext cx="4091813" cy="2663775"/>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EE885B-E106-41D7-8688-FB86BF5F1493}">
      <dsp:nvSpPr>
        <dsp:cNvPr id="0" name=""/>
        <dsp:cNvSpPr/>
      </dsp:nvSpPr>
      <dsp:spPr>
        <a:xfrm>
          <a:off x="158759" y="1666888"/>
          <a:ext cx="2798089" cy="1038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376" tIns="341376" rIns="341376" bIns="0" numCol="1" spcCol="1270" anchor="t" anchorCtr="0">
          <a:noAutofit/>
        </a:bodyPr>
        <a:lstStyle/>
        <a:p>
          <a:pPr lvl="0" algn="ctr" defTabSz="2133600">
            <a:lnSpc>
              <a:spcPct val="90000"/>
            </a:lnSpc>
            <a:spcBef>
              <a:spcPct val="0"/>
            </a:spcBef>
            <a:spcAft>
              <a:spcPct val="35000"/>
            </a:spcAft>
          </a:pPr>
          <a:r>
            <a:rPr lang="en-US" sz="4800" kern="1200" dirty="0" smtClean="0"/>
            <a:t>.</a:t>
          </a:r>
          <a:endParaRPr lang="el-GR" sz="4800" kern="1200" dirty="0"/>
        </a:p>
      </dsp:txBody>
      <dsp:txXfrm>
        <a:off x="158759" y="1666888"/>
        <a:ext cx="2798089" cy="1038091"/>
      </dsp:txXfrm>
    </dsp:sp>
    <dsp:sp modelId="{C695E397-14EC-411D-BA98-AA26D2F90F67}">
      <dsp:nvSpPr>
        <dsp:cNvPr id="0" name=""/>
        <dsp:cNvSpPr/>
      </dsp:nvSpPr>
      <dsp:spPr>
        <a:xfrm>
          <a:off x="4365664" y="1746266"/>
          <a:ext cx="4110924" cy="2687758"/>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9521F2-9FFA-4662-82A9-0D08F770FA4E}">
      <dsp:nvSpPr>
        <dsp:cNvPr id="0" name=""/>
        <dsp:cNvSpPr/>
      </dsp:nvSpPr>
      <dsp:spPr>
        <a:xfrm>
          <a:off x="4127532" y="1587511"/>
          <a:ext cx="2798089" cy="1038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376" tIns="341376" rIns="341376" bIns="0" numCol="1" spcCol="1270" anchor="t" anchorCtr="0">
          <a:noAutofit/>
        </a:bodyPr>
        <a:lstStyle/>
        <a:p>
          <a:pPr lvl="0" algn="ctr" defTabSz="2133600">
            <a:lnSpc>
              <a:spcPct val="90000"/>
            </a:lnSpc>
            <a:spcBef>
              <a:spcPct val="0"/>
            </a:spcBef>
            <a:spcAft>
              <a:spcPct val="35000"/>
            </a:spcAft>
          </a:pPr>
          <a:r>
            <a:rPr lang="en-US" sz="4800" kern="1200" dirty="0" smtClean="0"/>
            <a:t>.</a:t>
          </a:r>
          <a:endParaRPr lang="el-GR" sz="4800" kern="1200" dirty="0"/>
        </a:p>
      </dsp:txBody>
      <dsp:txXfrm>
        <a:off x="4127532" y="1587511"/>
        <a:ext cx="2798089" cy="1038091"/>
      </dsp:txXfrm>
    </dsp:sp>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2">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868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idx="2"/>
          </p:nvPr>
        </p:nvSpPr>
        <p:spPr>
          <a:xfrm>
            <a:off x="1312920" y="1027079"/>
            <a:ext cx="4933800" cy="3700440"/>
          </a:xfrm>
          <a:prstGeom prst="rect">
            <a:avLst/>
          </a:prstGeom>
          <a:noFill/>
          <a:ln>
            <a:noFill/>
            <a:prstDash val="solid"/>
          </a:ln>
        </p:spPr>
      </p:sp>
      <p:sp>
        <p:nvSpPr>
          <p:cNvPr id="3" name="Θέση σημειώσεων 2"/>
          <p:cNvSpPr txBox="1">
            <a:spLocks noGrp="1"/>
          </p:cNvSpPr>
          <p:nvPr>
            <p:ph type="body" sz="quarter" idx="3"/>
          </p:nvPr>
        </p:nvSpPr>
        <p:spPr>
          <a:xfrm>
            <a:off x="1169640" y="5086800"/>
            <a:ext cx="5226120" cy="4107240"/>
          </a:xfrm>
          <a:prstGeom prst="rect">
            <a:avLst/>
          </a:prstGeom>
          <a:noFill/>
          <a:ln>
            <a:noFill/>
          </a:ln>
        </p:spPr>
        <p:txBody>
          <a:bodyPr lIns="0" tIns="0" rIns="0" bIns="0"/>
          <a:lstStyle/>
          <a:p>
            <a:endParaRPr lang="en-US"/>
          </a:p>
        </p:txBody>
      </p:sp>
    </p:spTree>
    <p:extLst>
      <p:ext uri="{BB962C8B-B14F-4D97-AF65-F5344CB8AC3E}">
        <p14:creationId xmlns:p14="http://schemas.microsoft.com/office/powerpoint/2010/main" val="1764832832"/>
      </p:ext>
    </p:extLst>
  </p:cSld>
  <p:clrMap bg1="lt1" tx1="dk1" bg2="lt2" tx2="dk2" accent1="accent1" accent2="accent2" accent3="accent3" accent4="accent4" accent5="accent5" accent6="accent6" hlink="hlink" folHlink="folHlink"/>
  <p:notesStyle>
    <a:lvl1pPr rtl="0" hangingPunct="0">
      <a:tabLst/>
      <a:defRPr lang="en-US" sz="2400" b="0" i="0" u="none" strike="noStrike">
        <a:ln>
          <a:noFill/>
        </a:ln>
        <a:solidFill>
          <a:srgbClr val="000000"/>
        </a:solidFill>
        <a:latin typeface="Thorndale" pitchFamily="18"/>
        <a:cs typeface="Arial Unicode MS"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4243860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2860324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279821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399333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406325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2216050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1931170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2379744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3343637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842915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1197063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1475217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720908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3622774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2382880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2088522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4012186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a:xfrm>
            <a:off x="756000" y="5078520"/>
            <a:ext cx="6047640" cy="48110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729317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755650" y="2347913"/>
            <a:ext cx="8569325" cy="1620837"/>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512888" y="4283075"/>
            <a:ext cx="7056437"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Tree>
    <p:extLst>
      <p:ext uri="{BB962C8B-B14F-4D97-AF65-F5344CB8AC3E}">
        <p14:creationId xmlns:p14="http://schemas.microsoft.com/office/powerpoint/2010/main" val="969414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810030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7197725" y="700088"/>
            <a:ext cx="2151063" cy="620077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741363" y="700088"/>
            <a:ext cx="6303962" cy="620077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087639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755650" y="2347913"/>
            <a:ext cx="8569325" cy="1620837"/>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512888" y="4283075"/>
            <a:ext cx="7056437"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pPr lvl="0"/>
            <a:endParaRPr lang="en-US"/>
          </a:p>
        </p:txBody>
      </p:sp>
      <p:sp>
        <p:nvSpPr>
          <p:cNvPr id="5" name="Θέση υποσέλιδου 4"/>
          <p:cNvSpPr>
            <a:spLocks noGrp="1"/>
          </p:cNvSpPr>
          <p:nvPr>
            <p:ph type="ftr" sz="quarter" idx="11"/>
          </p:nvPr>
        </p:nvSpPr>
        <p:spPr/>
        <p:txBody>
          <a:bodyPr/>
          <a:lstStyle/>
          <a:p>
            <a:pPr lvl="0"/>
            <a:endParaRPr lang="en-US"/>
          </a:p>
        </p:txBody>
      </p:sp>
      <p:sp>
        <p:nvSpPr>
          <p:cNvPr id="6" name="Θέση αριθμού διαφάνειας 5"/>
          <p:cNvSpPr>
            <a:spLocks noGrp="1"/>
          </p:cNvSpPr>
          <p:nvPr>
            <p:ph type="sldNum" sz="quarter" idx="12"/>
          </p:nvPr>
        </p:nvSpPr>
        <p:spPr/>
        <p:txBody>
          <a:bodyPr/>
          <a:lstStyle/>
          <a:p>
            <a:pPr lvl="0"/>
            <a:fld id="{0DF6A9B9-3D31-4A80-8E53-25E91027DB41}" type="slidenum">
              <a:t>‹Nº›</a:t>
            </a:fld>
            <a:endParaRPr lang="en-US"/>
          </a:p>
        </p:txBody>
      </p:sp>
    </p:spTree>
    <p:extLst>
      <p:ext uri="{BB962C8B-B14F-4D97-AF65-F5344CB8AC3E}">
        <p14:creationId xmlns:p14="http://schemas.microsoft.com/office/powerpoint/2010/main" val="2623817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lvl="0"/>
            <a:endParaRPr lang="en-US"/>
          </a:p>
        </p:txBody>
      </p:sp>
      <p:sp>
        <p:nvSpPr>
          <p:cNvPr id="5" name="Θέση υποσέλιδου 4"/>
          <p:cNvSpPr>
            <a:spLocks noGrp="1"/>
          </p:cNvSpPr>
          <p:nvPr>
            <p:ph type="ftr" sz="quarter" idx="11"/>
          </p:nvPr>
        </p:nvSpPr>
        <p:spPr/>
        <p:txBody>
          <a:bodyPr/>
          <a:lstStyle/>
          <a:p>
            <a:pPr lvl="0"/>
            <a:endParaRPr lang="en-US"/>
          </a:p>
        </p:txBody>
      </p:sp>
      <p:sp>
        <p:nvSpPr>
          <p:cNvPr id="6" name="Θέση αριθμού διαφάνειας 5"/>
          <p:cNvSpPr>
            <a:spLocks noGrp="1"/>
          </p:cNvSpPr>
          <p:nvPr>
            <p:ph type="sldNum" sz="quarter" idx="12"/>
          </p:nvPr>
        </p:nvSpPr>
        <p:spPr/>
        <p:txBody>
          <a:bodyPr/>
          <a:lstStyle/>
          <a:p>
            <a:pPr lvl="0"/>
            <a:fld id="{58B6BE68-3B38-47FD-B47E-551735B37690}" type="slidenum">
              <a:t>‹Nº›</a:t>
            </a:fld>
            <a:endParaRPr lang="en-US"/>
          </a:p>
        </p:txBody>
      </p:sp>
    </p:spTree>
    <p:extLst>
      <p:ext uri="{BB962C8B-B14F-4D97-AF65-F5344CB8AC3E}">
        <p14:creationId xmlns:p14="http://schemas.microsoft.com/office/powerpoint/2010/main" val="3504691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96925" y="4857750"/>
            <a:ext cx="8567738" cy="15017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96925" y="3203575"/>
            <a:ext cx="85677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pPr lvl="0"/>
            <a:endParaRPr lang="en-US"/>
          </a:p>
        </p:txBody>
      </p:sp>
      <p:sp>
        <p:nvSpPr>
          <p:cNvPr id="5" name="Θέση υποσέλιδου 4"/>
          <p:cNvSpPr>
            <a:spLocks noGrp="1"/>
          </p:cNvSpPr>
          <p:nvPr>
            <p:ph type="ftr" sz="quarter" idx="11"/>
          </p:nvPr>
        </p:nvSpPr>
        <p:spPr/>
        <p:txBody>
          <a:bodyPr/>
          <a:lstStyle/>
          <a:p>
            <a:pPr lvl="0"/>
            <a:endParaRPr lang="en-US"/>
          </a:p>
        </p:txBody>
      </p:sp>
      <p:sp>
        <p:nvSpPr>
          <p:cNvPr id="6" name="Θέση αριθμού διαφάνειας 5"/>
          <p:cNvSpPr>
            <a:spLocks noGrp="1"/>
          </p:cNvSpPr>
          <p:nvPr>
            <p:ph type="sldNum" sz="quarter" idx="12"/>
          </p:nvPr>
        </p:nvSpPr>
        <p:spPr/>
        <p:txBody>
          <a:bodyPr/>
          <a:lstStyle/>
          <a:p>
            <a:pPr lvl="0"/>
            <a:fld id="{0E7AC717-5314-4E8C-9817-B9B6C9482511}" type="slidenum">
              <a:t>‹Nº›</a:t>
            </a:fld>
            <a:endParaRPr lang="en-US"/>
          </a:p>
        </p:txBody>
      </p:sp>
    </p:spTree>
    <p:extLst>
      <p:ext uri="{BB962C8B-B14F-4D97-AF65-F5344CB8AC3E}">
        <p14:creationId xmlns:p14="http://schemas.microsoft.com/office/powerpoint/2010/main" val="3516148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1979613" y="1768475"/>
            <a:ext cx="3811587" cy="3811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5943600" y="1768475"/>
            <a:ext cx="3811588" cy="3811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pPr lvl="0"/>
            <a:endParaRPr lang="en-US"/>
          </a:p>
        </p:txBody>
      </p:sp>
      <p:sp>
        <p:nvSpPr>
          <p:cNvPr id="6" name="Θέση υποσέλιδου 5"/>
          <p:cNvSpPr>
            <a:spLocks noGrp="1"/>
          </p:cNvSpPr>
          <p:nvPr>
            <p:ph type="ftr" sz="quarter" idx="11"/>
          </p:nvPr>
        </p:nvSpPr>
        <p:spPr/>
        <p:txBody>
          <a:bodyPr/>
          <a:lstStyle/>
          <a:p>
            <a:pPr lvl="0"/>
            <a:endParaRPr lang="en-US"/>
          </a:p>
        </p:txBody>
      </p:sp>
      <p:sp>
        <p:nvSpPr>
          <p:cNvPr id="7" name="Θέση αριθμού διαφάνειας 6"/>
          <p:cNvSpPr>
            <a:spLocks noGrp="1"/>
          </p:cNvSpPr>
          <p:nvPr>
            <p:ph type="sldNum" sz="quarter" idx="12"/>
          </p:nvPr>
        </p:nvSpPr>
        <p:spPr/>
        <p:txBody>
          <a:bodyPr/>
          <a:lstStyle/>
          <a:p>
            <a:pPr lvl="0"/>
            <a:fld id="{C4325700-2403-4BD7-87EC-A4B66C6D1BB6}" type="slidenum">
              <a:t>‹Nº›</a:t>
            </a:fld>
            <a:endParaRPr lang="en-US"/>
          </a:p>
        </p:txBody>
      </p:sp>
    </p:spTree>
    <p:extLst>
      <p:ext uri="{BB962C8B-B14F-4D97-AF65-F5344CB8AC3E}">
        <p14:creationId xmlns:p14="http://schemas.microsoft.com/office/powerpoint/2010/main" val="2957297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504825" y="303213"/>
            <a:ext cx="9072563" cy="1258887"/>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pPr lvl="0"/>
            <a:endParaRPr lang="en-US"/>
          </a:p>
        </p:txBody>
      </p:sp>
      <p:sp>
        <p:nvSpPr>
          <p:cNvPr id="8" name="Θέση υποσέλιδου 7"/>
          <p:cNvSpPr>
            <a:spLocks noGrp="1"/>
          </p:cNvSpPr>
          <p:nvPr>
            <p:ph type="ftr" sz="quarter" idx="11"/>
          </p:nvPr>
        </p:nvSpPr>
        <p:spPr/>
        <p:txBody>
          <a:bodyPr/>
          <a:lstStyle/>
          <a:p>
            <a:pPr lvl="0"/>
            <a:endParaRPr lang="en-US"/>
          </a:p>
        </p:txBody>
      </p:sp>
      <p:sp>
        <p:nvSpPr>
          <p:cNvPr id="9" name="Θέση αριθμού διαφάνειας 8"/>
          <p:cNvSpPr>
            <a:spLocks noGrp="1"/>
          </p:cNvSpPr>
          <p:nvPr>
            <p:ph type="sldNum" sz="quarter" idx="12"/>
          </p:nvPr>
        </p:nvSpPr>
        <p:spPr/>
        <p:txBody>
          <a:bodyPr/>
          <a:lstStyle/>
          <a:p>
            <a:pPr lvl="0"/>
            <a:fld id="{45BAB41F-BF0C-49C4-AF92-507F62D1E776}" type="slidenum">
              <a:t>‹Nº›</a:t>
            </a:fld>
            <a:endParaRPr lang="en-US"/>
          </a:p>
        </p:txBody>
      </p:sp>
    </p:spTree>
    <p:extLst>
      <p:ext uri="{BB962C8B-B14F-4D97-AF65-F5344CB8AC3E}">
        <p14:creationId xmlns:p14="http://schemas.microsoft.com/office/powerpoint/2010/main" val="34420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pPr lvl="0"/>
            <a:endParaRPr lang="en-US"/>
          </a:p>
        </p:txBody>
      </p:sp>
      <p:sp>
        <p:nvSpPr>
          <p:cNvPr id="4" name="Θέση υποσέλιδου 3"/>
          <p:cNvSpPr>
            <a:spLocks noGrp="1"/>
          </p:cNvSpPr>
          <p:nvPr>
            <p:ph type="ftr" sz="quarter" idx="11"/>
          </p:nvPr>
        </p:nvSpPr>
        <p:spPr/>
        <p:txBody>
          <a:bodyPr/>
          <a:lstStyle/>
          <a:p>
            <a:pPr lvl="0"/>
            <a:endParaRPr lang="en-US"/>
          </a:p>
        </p:txBody>
      </p:sp>
      <p:sp>
        <p:nvSpPr>
          <p:cNvPr id="5" name="Θέση αριθμού διαφάνειας 4"/>
          <p:cNvSpPr>
            <a:spLocks noGrp="1"/>
          </p:cNvSpPr>
          <p:nvPr>
            <p:ph type="sldNum" sz="quarter" idx="12"/>
          </p:nvPr>
        </p:nvSpPr>
        <p:spPr/>
        <p:txBody>
          <a:bodyPr/>
          <a:lstStyle/>
          <a:p>
            <a:pPr lvl="0"/>
            <a:fld id="{33DC91E7-FC92-4F79-B0CC-BD562AA41F0B}" type="slidenum">
              <a:t>‹Nº›</a:t>
            </a:fld>
            <a:endParaRPr lang="en-US"/>
          </a:p>
        </p:txBody>
      </p:sp>
    </p:spTree>
    <p:extLst>
      <p:ext uri="{BB962C8B-B14F-4D97-AF65-F5344CB8AC3E}">
        <p14:creationId xmlns:p14="http://schemas.microsoft.com/office/powerpoint/2010/main" val="2364720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pPr lvl="0"/>
            <a:endParaRPr lang="en-US"/>
          </a:p>
        </p:txBody>
      </p:sp>
      <p:sp>
        <p:nvSpPr>
          <p:cNvPr id="3" name="Θέση υποσέλιδου 2"/>
          <p:cNvSpPr>
            <a:spLocks noGrp="1"/>
          </p:cNvSpPr>
          <p:nvPr>
            <p:ph type="ftr" sz="quarter" idx="11"/>
          </p:nvPr>
        </p:nvSpPr>
        <p:spPr/>
        <p:txBody>
          <a:bodyPr/>
          <a:lstStyle/>
          <a:p>
            <a:pPr lvl="0"/>
            <a:endParaRPr lang="en-US"/>
          </a:p>
        </p:txBody>
      </p:sp>
      <p:sp>
        <p:nvSpPr>
          <p:cNvPr id="4" name="Θέση αριθμού διαφάνειας 3"/>
          <p:cNvSpPr>
            <a:spLocks noGrp="1"/>
          </p:cNvSpPr>
          <p:nvPr>
            <p:ph type="sldNum" sz="quarter" idx="12"/>
          </p:nvPr>
        </p:nvSpPr>
        <p:spPr/>
        <p:txBody>
          <a:bodyPr/>
          <a:lstStyle/>
          <a:p>
            <a:pPr lvl="0"/>
            <a:fld id="{F48047BF-467B-4412-AAD2-E0689A26A72C}" type="slidenum">
              <a:t>‹Nº›</a:t>
            </a:fld>
            <a:endParaRPr lang="en-US"/>
          </a:p>
        </p:txBody>
      </p:sp>
    </p:spTree>
    <p:extLst>
      <p:ext uri="{BB962C8B-B14F-4D97-AF65-F5344CB8AC3E}">
        <p14:creationId xmlns:p14="http://schemas.microsoft.com/office/powerpoint/2010/main" val="3258086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504825" y="301625"/>
            <a:ext cx="3316288" cy="1279525"/>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lvl="0"/>
            <a:endParaRPr lang="en-US"/>
          </a:p>
        </p:txBody>
      </p:sp>
      <p:sp>
        <p:nvSpPr>
          <p:cNvPr id="6" name="Θέση υποσέλιδου 5"/>
          <p:cNvSpPr>
            <a:spLocks noGrp="1"/>
          </p:cNvSpPr>
          <p:nvPr>
            <p:ph type="ftr" sz="quarter" idx="11"/>
          </p:nvPr>
        </p:nvSpPr>
        <p:spPr/>
        <p:txBody>
          <a:bodyPr/>
          <a:lstStyle/>
          <a:p>
            <a:pPr lvl="0"/>
            <a:endParaRPr lang="en-US"/>
          </a:p>
        </p:txBody>
      </p:sp>
      <p:sp>
        <p:nvSpPr>
          <p:cNvPr id="7" name="Θέση αριθμού διαφάνειας 6"/>
          <p:cNvSpPr>
            <a:spLocks noGrp="1"/>
          </p:cNvSpPr>
          <p:nvPr>
            <p:ph type="sldNum" sz="quarter" idx="12"/>
          </p:nvPr>
        </p:nvSpPr>
        <p:spPr/>
        <p:txBody>
          <a:bodyPr/>
          <a:lstStyle/>
          <a:p>
            <a:pPr lvl="0"/>
            <a:fld id="{70A6D4BC-0B95-49DF-B5A1-53BB85DA8E4C}" type="slidenum">
              <a:t>‹Nº›</a:t>
            </a:fld>
            <a:endParaRPr lang="en-US"/>
          </a:p>
        </p:txBody>
      </p:sp>
    </p:spTree>
    <p:extLst>
      <p:ext uri="{BB962C8B-B14F-4D97-AF65-F5344CB8AC3E}">
        <p14:creationId xmlns:p14="http://schemas.microsoft.com/office/powerpoint/2010/main" val="3528839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931680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976438" y="5291138"/>
            <a:ext cx="6048375" cy="625475"/>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lvl="0"/>
            <a:endParaRPr lang="en-US"/>
          </a:p>
        </p:txBody>
      </p:sp>
      <p:sp>
        <p:nvSpPr>
          <p:cNvPr id="6" name="Θέση υποσέλιδου 5"/>
          <p:cNvSpPr>
            <a:spLocks noGrp="1"/>
          </p:cNvSpPr>
          <p:nvPr>
            <p:ph type="ftr" sz="quarter" idx="11"/>
          </p:nvPr>
        </p:nvSpPr>
        <p:spPr/>
        <p:txBody>
          <a:bodyPr/>
          <a:lstStyle/>
          <a:p>
            <a:pPr lvl="0"/>
            <a:endParaRPr lang="en-US"/>
          </a:p>
        </p:txBody>
      </p:sp>
      <p:sp>
        <p:nvSpPr>
          <p:cNvPr id="7" name="Θέση αριθμού διαφάνειας 6"/>
          <p:cNvSpPr>
            <a:spLocks noGrp="1"/>
          </p:cNvSpPr>
          <p:nvPr>
            <p:ph type="sldNum" sz="quarter" idx="12"/>
          </p:nvPr>
        </p:nvSpPr>
        <p:spPr/>
        <p:txBody>
          <a:bodyPr/>
          <a:lstStyle/>
          <a:p>
            <a:pPr lvl="0"/>
            <a:fld id="{70A4310E-4C72-4A2C-8BC6-0E7765F96AA9}" type="slidenum">
              <a:t>‹Nº›</a:t>
            </a:fld>
            <a:endParaRPr lang="en-US"/>
          </a:p>
        </p:txBody>
      </p:sp>
    </p:spTree>
    <p:extLst>
      <p:ext uri="{BB962C8B-B14F-4D97-AF65-F5344CB8AC3E}">
        <p14:creationId xmlns:p14="http://schemas.microsoft.com/office/powerpoint/2010/main" val="3114540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lvl="0"/>
            <a:endParaRPr lang="en-US"/>
          </a:p>
        </p:txBody>
      </p:sp>
      <p:sp>
        <p:nvSpPr>
          <p:cNvPr id="5" name="Θέση υποσέλιδου 4"/>
          <p:cNvSpPr>
            <a:spLocks noGrp="1"/>
          </p:cNvSpPr>
          <p:nvPr>
            <p:ph type="ftr" sz="quarter" idx="11"/>
          </p:nvPr>
        </p:nvSpPr>
        <p:spPr/>
        <p:txBody>
          <a:bodyPr/>
          <a:lstStyle/>
          <a:p>
            <a:pPr lvl="0"/>
            <a:endParaRPr lang="en-US"/>
          </a:p>
        </p:txBody>
      </p:sp>
      <p:sp>
        <p:nvSpPr>
          <p:cNvPr id="6" name="Θέση αριθμού διαφάνειας 5"/>
          <p:cNvSpPr>
            <a:spLocks noGrp="1"/>
          </p:cNvSpPr>
          <p:nvPr>
            <p:ph type="sldNum" sz="quarter" idx="12"/>
          </p:nvPr>
        </p:nvSpPr>
        <p:spPr/>
        <p:txBody>
          <a:bodyPr/>
          <a:lstStyle/>
          <a:p>
            <a:pPr lvl="0"/>
            <a:fld id="{2FE0A067-BB0A-484A-8334-27EA5A82620D}" type="slidenum">
              <a:t>‹Nº›</a:t>
            </a:fld>
            <a:endParaRPr lang="en-US"/>
          </a:p>
        </p:txBody>
      </p:sp>
    </p:spTree>
    <p:extLst>
      <p:ext uri="{BB962C8B-B14F-4D97-AF65-F5344CB8AC3E}">
        <p14:creationId xmlns:p14="http://schemas.microsoft.com/office/powerpoint/2010/main" val="2199606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7839075" y="301625"/>
            <a:ext cx="1952625" cy="52784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1979613" y="301625"/>
            <a:ext cx="5707062" cy="52784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lvl="0"/>
            <a:endParaRPr lang="en-US"/>
          </a:p>
        </p:txBody>
      </p:sp>
      <p:sp>
        <p:nvSpPr>
          <p:cNvPr id="5" name="Θέση υποσέλιδου 4"/>
          <p:cNvSpPr>
            <a:spLocks noGrp="1"/>
          </p:cNvSpPr>
          <p:nvPr>
            <p:ph type="ftr" sz="quarter" idx="11"/>
          </p:nvPr>
        </p:nvSpPr>
        <p:spPr/>
        <p:txBody>
          <a:bodyPr/>
          <a:lstStyle/>
          <a:p>
            <a:pPr lvl="0"/>
            <a:endParaRPr lang="en-US"/>
          </a:p>
        </p:txBody>
      </p:sp>
      <p:sp>
        <p:nvSpPr>
          <p:cNvPr id="6" name="Θέση αριθμού διαφάνειας 5"/>
          <p:cNvSpPr>
            <a:spLocks noGrp="1"/>
          </p:cNvSpPr>
          <p:nvPr>
            <p:ph type="sldNum" sz="quarter" idx="12"/>
          </p:nvPr>
        </p:nvSpPr>
        <p:spPr/>
        <p:txBody>
          <a:bodyPr/>
          <a:lstStyle/>
          <a:p>
            <a:pPr lvl="0"/>
            <a:fld id="{80A1CA2E-E7A2-49A2-AEA6-2CFDB4C88D76}" type="slidenum">
              <a:t>‹Nº›</a:t>
            </a:fld>
            <a:endParaRPr lang="en-US"/>
          </a:p>
        </p:txBody>
      </p:sp>
    </p:spTree>
    <p:extLst>
      <p:ext uri="{BB962C8B-B14F-4D97-AF65-F5344CB8AC3E}">
        <p14:creationId xmlns:p14="http://schemas.microsoft.com/office/powerpoint/2010/main" val="3729344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8" name="7 - Τίτλος"/>
          <p:cNvSpPr>
            <a:spLocks noGrp="1"/>
          </p:cNvSpPr>
          <p:nvPr>
            <p:ph type="ctrTitle"/>
          </p:nvPr>
        </p:nvSpPr>
        <p:spPr>
          <a:xfrm>
            <a:off x="465259" y="1511935"/>
            <a:ext cx="9072563" cy="2015913"/>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5291"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l-GR" smtClean="0"/>
              <a:t>Kλικ για επεξεργασία του τίτλου</a:t>
            </a:r>
            <a:endParaRPr kumimoji="0" lang="en-US"/>
          </a:p>
        </p:txBody>
      </p:sp>
      <p:sp>
        <p:nvSpPr>
          <p:cNvPr id="28" name="27 - Θέση ημερομηνίας"/>
          <p:cNvSpPr>
            <a:spLocks noGrp="1"/>
          </p:cNvSpPr>
          <p:nvPr>
            <p:ph type="dt" sz="half" idx="10"/>
          </p:nvPr>
        </p:nvSpPr>
        <p:spPr/>
        <p:txBody>
          <a:bodyPr/>
          <a:lstStyle/>
          <a:p>
            <a:fld id="{2342CEA3-3058-4D43-AE35-B3DA76CB4003}" type="datetimeFigureOut">
              <a:rPr lang="el-GR" smtClean="0">
                <a:solidFill>
                  <a:prstClr val="white">
                    <a:shade val="50000"/>
                  </a:prstClr>
                </a:solidFill>
              </a:rPr>
              <a:pPr/>
              <a:t>21/7/2017</a:t>
            </a:fld>
            <a:endParaRPr lang="el-GR">
              <a:solidFill>
                <a:prstClr val="white">
                  <a:shade val="50000"/>
                </a:prstClr>
              </a:solidFill>
            </a:endParaRPr>
          </a:p>
        </p:txBody>
      </p:sp>
      <p:sp>
        <p:nvSpPr>
          <p:cNvPr id="17" name="16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29" name="28 - Θέση αριθμού διαφάνειας"/>
          <p:cNvSpPr>
            <a:spLocks noGrp="1"/>
          </p:cNvSpPr>
          <p:nvPr>
            <p:ph type="sldNum" sz="quarter" idx="12"/>
          </p:nvPr>
        </p:nvSpPr>
        <p:spPr/>
        <p:txBody>
          <a:bodyPr/>
          <a:lstStyle/>
          <a:p>
            <a:fld id="{D3F1D1C4-C2D9-4231-9FB2-B2D9D97AA41D}" type="slidenum">
              <a:rPr lang="el-GR" smtClean="0">
                <a:solidFill>
                  <a:prstClr val="white">
                    <a:shade val="50000"/>
                  </a:prstClr>
                </a:solidFill>
              </a:rPr>
              <a:pPr/>
              <a:t>‹Nº›</a:t>
            </a:fld>
            <a:endParaRPr lang="el-GR">
              <a:solidFill>
                <a:prstClr val="white">
                  <a:shade val="50000"/>
                </a:prstClr>
              </a:solidFill>
            </a:endParaRPr>
          </a:p>
        </p:txBody>
      </p:sp>
      <p:sp>
        <p:nvSpPr>
          <p:cNvPr id="9" name="8 - Υπότιτλος"/>
          <p:cNvSpPr>
            <a:spLocks noGrp="1"/>
          </p:cNvSpPr>
          <p:nvPr>
            <p:ph type="subTitle" idx="1"/>
          </p:nvPr>
        </p:nvSpPr>
        <p:spPr>
          <a:xfrm>
            <a:off x="1512094" y="3672580"/>
            <a:ext cx="7056438" cy="1931917"/>
          </a:xfrm>
        </p:spPr>
        <p:txBody>
          <a:bodyPr/>
          <a:lstStyle>
            <a:lvl1pPr marL="0" indent="0" algn="ctr">
              <a:buNone/>
              <a:defRPr>
                <a:solidFill>
                  <a:schemeClr val="tx1"/>
                </a:solidFill>
              </a:defRPr>
            </a:lvl1pPr>
            <a:lvl2pPr marL="503972" indent="0" algn="ctr">
              <a:buNone/>
            </a:lvl2pPr>
            <a:lvl3pPr marL="1007943" indent="0" algn="ctr">
              <a:buNone/>
            </a:lvl3pPr>
            <a:lvl4pPr marL="1511915" indent="0" algn="ctr">
              <a:buNone/>
            </a:lvl4pPr>
            <a:lvl5pPr marL="2015886" indent="0" algn="ctr">
              <a:buNone/>
            </a:lvl5pPr>
            <a:lvl6pPr marL="2519858" indent="0" algn="ctr">
              <a:buNone/>
            </a:lvl6pPr>
            <a:lvl7pPr marL="3023829" indent="0" algn="ctr">
              <a:buNone/>
            </a:lvl7pPr>
            <a:lvl8pPr marL="3527801" indent="0" algn="ctr">
              <a:buNone/>
            </a:lvl8pPr>
            <a:lvl9pPr marL="4031772" indent="0" algn="ctr">
              <a:buNone/>
            </a:lvl9pPr>
          </a:lstStyle>
          <a:p>
            <a:r>
              <a:rPr kumimoji="0" lang="el-GR" smtClean="0"/>
              <a:t>Κάντε κλικ για να επεξεργαστείτε τον υπότιτλο του υποδείγματος</a:t>
            </a:r>
            <a:endParaRPr kumimoji="0" lang="en-US"/>
          </a:p>
        </p:txBody>
      </p:sp>
    </p:spTree>
    <p:extLst>
      <p:ext uri="{BB962C8B-B14F-4D97-AF65-F5344CB8AC3E}">
        <p14:creationId xmlns:p14="http://schemas.microsoft.com/office/powerpoint/2010/main" val="3033462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white">
                    <a:shade val="50000"/>
                  </a:prstClr>
                </a:solidFill>
              </a:rPr>
              <a:pPr/>
              <a:t>21/7/2017</a:t>
            </a:fld>
            <a:endParaRPr lang="el-GR">
              <a:solidFill>
                <a:prstClr val="white">
                  <a:shade val="50000"/>
                </a:prstClr>
              </a:solidFill>
            </a:endParaRPr>
          </a:p>
        </p:txBody>
      </p:sp>
      <p:sp>
        <p:nvSpPr>
          <p:cNvPr id="5" name="4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solidFill>
                  <a:prstClr val="white">
                    <a:shade val="50000"/>
                  </a:prstClr>
                </a:solidFill>
              </a:rPr>
              <a:pPr/>
              <a:t>‹Nº›</a:t>
            </a:fld>
            <a:endParaRPr lang="el-GR">
              <a:solidFill>
                <a:prstClr val="white">
                  <a:shade val="50000"/>
                </a:prstClr>
              </a:solidFill>
            </a:endParaRPr>
          </a:p>
        </p:txBody>
      </p:sp>
    </p:spTree>
    <p:extLst>
      <p:ext uri="{BB962C8B-B14F-4D97-AF65-F5344CB8AC3E}">
        <p14:creationId xmlns:p14="http://schemas.microsoft.com/office/powerpoint/2010/main" val="4173023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3">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1764110" y="671971"/>
            <a:ext cx="7812484" cy="2015913"/>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5291"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1764110" y="2764370"/>
            <a:ext cx="7812484" cy="1664178"/>
          </a:xfrm>
        </p:spPr>
        <p:txBody>
          <a:bodyPr anchor="t"/>
          <a:lstStyle>
            <a:lvl1pPr marL="80635" indent="0" algn="l">
              <a:buNone/>
              <a:defRPr sz="2205">
                <a:solidFill>
                  <a:schemeClr val="tx1"/>
                </a:solidFill>
              </a:defRPr>
            </a:lvl1pPr>
            <a:lvl2pPr>
              <a:buNone/>
              <a:defRPr sz="1984">
                <a:solidFill>
                  <a:schemeClr val="tx1">
                    <a:tint val="75000"/>
                  </a:schemeClr>
                </a:solidFill>
              </a:defRPr>
            </a:lvl2pPr>
            <a:lvl3pPr>
              <a:buNone/>
              <a:defRPr sz="1764">
                <a:solidFill>
                  <a:schemeClr val="tx1">
                    <a:tint val="75000"/>
                  </a:schemeClr>
                </a:solidFill>
              </a:defRPr>
            </a:lvl3pPr>
            <a:lvl4pPr>
              <a:buNone/>
              <a:defRPr sz="1543">
                <a:solidFill>
                  <a:schemeClr val="tx1">
                    <a:tint val="75000"/>
                  </a:schemeClr>
                </a:solidFill>
              </a:defRPr>
            </a:lvl4pPr>
            <a:lvl5pPr>
              <a:buNone/>
              <a:defRPr sz="1543">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white">
                    <a:shade val="50000"/>
                  </a:prstClr>
                </a:solidFill>
              </a:rPr>
              <a:pPr/>
              <a:t>21/7/2017</a:t>
            </a:fld>
            <a:endParaRPr lang="el-GR">
              <a:solidFill>
                <a:prstClr val="white">
                  <a:shade val="50000"/>
                </a:prstClr>
              </a:solidFill>
            </a:endParaRPr>
          </a:p>
        </p:txBody>
      </p:sp>
      <p:sp>
        <p:nvSpPr>
          <p:cNvPr id="5" name="4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6" name="5 - Θέση αριθμού διαφάνειας"/>
          <p:cNvSpPr>
            <a:spLocks noGrp="1"/>
          </p:cNvSpPr>
          <p:nvPr>
            <p:ph type="sldNum" sz="quarter" idx="12"/>
          </p:nvPr>
        </p:nvSpPr>
        <p:spPr>
          <a:xfrm>
            <a:off x="8736542" y="7073196"/>
            <a:ext cx="840052" cy="402483"/>
          </a:xfrm>
        </p:spPr>
        <p:txBody>
          <a:bodyPr/>
          <a:lstStyle/>
          <a:p>
            <a:fld id="{D3F1D1C4-C2D9-4231-9FB2-B2D9D97AA41D}" type="slidenum">
              <a:rPr lang="el-GR" smtClean="0">
                <a:solidFill>
                  <a:prstClr val="white">
                    <a:shade val="50000"/>
                  </a:prstClr>
                </a:solidFill>
              </a:rPr>
              <a:pPr/>
              <a:t>‹Nº›</a:t>
            </a:fld>
            <a:endParaRPr lang="el-GR">
              <a:solidFill>
                <a:prstClr val="white">
                  <a:shade val="50000"/>
                </a:prstClr>
              </a:solidFill>
            </a:endParaRPr>
          </a:p>
        </p:txBody>
      </p:sp>
    </p:spTree>
    <p:extLst>
      <p:ext uri="{BB962C8B-B14F-4D97-AF65-F5344CB8AC3E}">
        <p14:creationId xmlns:p14="http://schemas.microsoft.com/office/powerpoint/2010/main" val="2426842590"/>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504031" y="1763925"/>
            <a:ext cx="4452276" cy="4989036"/>
          </a:xfrm>
        </p:spPr>
        <p:txBody>
          <a:bodyPr/>
          <a:lstStyle>
            <a:lvl1pPr>
              <a:defRPr sz="2866"/>
            </a:lvl1pPr>
            <a:lvl2pPr>
              <a:defRPr sz="2646"/>
            </a:lvl2pPr>
            <a:lvl3pPr>
              <a:defRPr sz="2205"/>
            </a:lvl3pPr>
            <a:lvl4pPr>
              <a:defRPr sz="1984"/>
            </a:lvl4pPr>
            <a:lvl5pPr>
              <a:defRPr sz="1984"/>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5124318" y="1763925"/>
            <a:ext cx="4452276" cy="4989036"/>
          </a:xfrm>
        </p:spPr>
        <p:txBody>
          <a:bodyPr/>
          <a:lstStyle>
            <a:lvl1pPr>
              <a:defRPr sz="2866"/>
            </a:lvl1pPr>
            <a:lvl2pPr>
              <a:defRPr sz="2646"/>
            </a:lvl2pPr>
            <a:lvl3pPr>
              <a:defRPr sz="2205"/>
            </a:lvl3pPr>
            <a:lvl4pPr>
              <a:defRPr sz="1984"/>
            </a:lvl4pPr>
            <a:lvl5pPr>
              <a:defRPr sz="1984"/>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solidFill>
                  <a:prstClr val="white">
                    <a:shade val="50000"/>
                  </a:prstClr>
                </a:solidFill>
              </a:rPr>
              <a:pPr/>
              <a:t>21/7/2017</a:t>
            </a:fld>
            <a:endParaRPr lang="el-GR">
              <a:solidFill>
                <a:prstClr val="white">
                  <a:shade val="50000"/>
                </a:prstClr>
              </a:solidFill>
            </a:endParaRPr>
          </a:p>
        </p:txBody>
      </p:sp>
      <p:sp>
        <p:nvSpPr>
          <p:cNvPr id="6" name="5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solidFill>
                  <a:prstClr val="white">
                    <a:shade val="50000"/>
                  </a:prstClr>
                </a:solidFill>
              </a:rPr>
              <a:pPr/>
              <a:t>‹Nº›</a:t>
            </a:fld>
            <a:endParaRPr lang="el-GR">
              <a:solidFill>
                <a:prstClr val="white">
                  <a:shade val="50000"/>
                </a:prstClr>
              </a:solidFill>
            </a:endParaRPr>
          </a:p>
        </p:txBody>
      </p:sp>
    </p:spTree>
    <p:extLst>
      <p:ext uri="{BB962C8B-B14F-4D97-AF65-F5344CB8AC3E}">
        <p14:creationId xmlns:p14="http://schemas.microsoft.com/office/powerpoint/2010/main" val="2818314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04031" y="300987"/>
            <a:ext cx="9072563" cy="1259946"/>
          </a:xfrm>
        </p:spPr>
        <p:txBody>
          <a:bodyPr anchor="ctr"/>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504031" y="1692177"/>
            <a:ext cx="4454027" cy="827714"/>
          </a:xfrm>
        </p:spPr>
        <p:txBody>
          <a:bodyPr anchor="ctr"/>
          <a:lstStyle>
            <a:lvl1pPr marL="0" indent="0">
              <a:buNone/>
              <a:defRPr sz="2646" b="0" cap="all" baseline="0">
                <a:solidFill>
                  <a:schemeClr val="tx1"/>
                </a:solidFill>
              </a:defRPr>
            </a:lvl1pPr>
            <a:lvl2pPr>
              <a:buNone/>
              <a:defRPr sz="2205" b="1"/>
            </a:lvl2pPr>
            <a:lvl3pPr>
              <a:buNone/>
              <a:defRPr sz="1984" b="1"/>
            </a:lvl3pPr>
            <a:lvl4pPr>
              <a:buNone/>
              <a:defRPr sz="1764" b="1"/>
            </a:lvl4pPr>
            <a:lvl5pPr>
              <a:buNone/>
              <a:defRPr sz="1764"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5120818" y="1692177"/>
            <a:ext cx="4455776" cy="827714"/>
          </a:xfrm>
        </p:spPr>
        <p:txBody>
          <a:bodyPr anchor="ctr"/>
          <a:lstStyle>
            <a:lvl1pPr marL="0" indent="0">
              <a:buNone/>
              <a:defRPr sz="2646" b="0" cap="all" baseline="0">
                <a:solidFill>
                  <a:schemeClr val="tx1"/>
                </a:solidFill>
              </a:defRPr>
            </a:lvl1pPr>
            <a:lvl2pPr>
              <a:buNone/>
              <a:defRPr sz="2205" b="1"/>
            </a:lvl2pPr>
            <a:lvl3pPr>
              <a:buNone/>
              <a:defRPr sz="1984" b="1"/>
            </a:lvl3pPr>
            <a:lvl4pPr>
              <a:buNone/>
              <a:defRPr sz="1764" b="1"/>
            </a:lvl4pPr>
            <a:lvl5pPr>
              <a:buNone/>
              <a:defRPr sz="1764"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504031" y="2603889"/>
            <a:ext cx="4454027" cy="4149072"/>
          </a:xfrm>
        </p:spPr>
        <p:txBody>
          <a:bodyPr/>
          <a:lstStyle>
            <a:lvl1pPr>
              <a:defRPr sz="2646"/>
            </a:lvl1pPr>
            <a:lvl2pPr>
              <a:defRPr sz="2205"/>
            </a:lvl2pPr>
            <a:lvl3pPr>
              <a:defRPr sz="1984"/>
            </a:lvl3pPr>
            <a:lvl4pPr>
              <a:defRPr sz="1764"/>
            </a:lvl4pPr>
            <a:lvl5pPr>
              <a:defRPr sz="1764"/>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5120818" y="2603889"/>
            <a:ext cx="4455776" cy="4149072"/>
          </a:xfrm>
        </p:spPr>
        <p:txBody>
          <a:bodyPr/>
          <a:lstStyle>
            <a:lvl1pPr>
              <a:defRPr sz="2646"/>
            </a:lvl1pPr>
            <a:lvl2pPr>
              <a:defRPr sz="2205"/>
            </a:lvl2pPr>
            <a:lvl3pPr>
              <a:defRPr sz="1984"/>
            </a:lvl3pPr>
            <a:lvl4pPr>
              <a:defRPr sz="1764"/>
            </a:lvl4pPr>
            <a:lvl5pPr>
              <a:defRPr sz="1764"/>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2342CEA3-3058-4D43-AE35-B3DA76CB4003}" type="datetimeFigureOut">
              <a:rPr lang="el-GR" smtClean="0">
                <a:solidFill>
                  <a:prstClr val="white">
                    <a:shade val="50000"/>
                  </a:prstClr>
                </a:solidFill>
              </a:rPr>
              <a:pPr/>
              <a:t>21/7/2017</a:t>
            </a:fld>
            <a:endParaRPr lang="el-GR">
              <a:solidFill>
                <a:prstClr val="white">
                  <a:shade val="50000"/>
                </a:prstClr>
              </a:solidFill>
            </a:endParaRPr>
          </a:p>
        </p:txBody>
      </p:sp>
      <p:sp>
        <p:nvSpPr>
          <p:cNvPr id="8" name="7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solidFill>
                  <a:prstClr val="white">
                    <a:shade val="50000"/>
                  </a:prstClr>
                </a:solidFill>
              </a:rPr>
              <a:pPr/>
              <a:t>‹Nº›</a:t>
            </a:fld>
            <a:endParaRPr lang="el-GR">
              <a:solidFill>
                <a:prstClr val="white">
                  <a:shade val="50000"/>
                </a:prstClr>
              </a:solidFill>
            </a:endParaRPr>
          </a:p>
        </p:txBody>
      </p:sp>
    </p:spTree>
    <p:extLst>
      <p:ext uri="{BB962C8B-B14F-4D97-AF65-F5344CB8AC3E}">
        <p14:creationId xmlns:p14="http://schemas.microsoft.com/office/powerpoint/2010/main" val="1458806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2342CEA3-3058-4D43-AE35-B3DA76CB4003}" type="datetimeFigureOut">
              <a:rPr lang="el-GR" smtClean="0">
                <a:solidFill>
                  <a:prstClr val="white">
                    <a:shade val="50000"/>
                  </a:prstClr>
                </a:solidFill>
              </a:rPr>
              <a:pPr/>
              <a:t>21/7/2017</a:t>
            </a:fld>
            <a:endParaRPr lang="el-GR">
              <a:solidFill>
                <a:prstClr val="white">
                  <a:shade val="50000"/>
                </a:prstClr>
              </a:solidFill>
            </a:endParaRPr>
          </a:p>
        </p:txBody>
      </p:sp>
      <p:sp>
        <p:nvSpPr>
          <p:cNvPr id="4" name="3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white">
                    <a:shade val="50000"/>
                  </a:prstClr>
                </a:solidFill>
              </a:rPr>
              <a:pPr/>
              <a:t>‹Nº›</a:t>
            </a:fld>
            <a:endParaRPr lang="el-GR">
              <a:solidFill>
                <a:prstClr val="white">
                  <a:shade val="50000"/>
                </a:prstClr>
              </a:solidFill>
            </a:endParaRPr>
          </a:p>
        </p:txBody>
      </p:sp>
    </p:spTree>
    <p:extLst>
      <p:ext uri="{BB962C8B-B14F-4D97-AF65-F5344CB8AC3E}">
        <p14:creationId xmlns:p14="http://schemas.microsoft.com/office/powerpoint/2010/main" val="2407286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solidFill>
                  <a:prstClr val="white">
                    <a:shade val="50000"/>
                  </a:prstClr>
                </a:solidFill>
              </a:rPr>
              <a:pPr/>
              <a:t>21/7/2017</a:t>
            </a:fld>
            <a:endParaRPr lang="el-GR">
              <a:solidFill>
                <a:prstClr val="white">
                  <a:shade val="50000"/>
                </a:prstClr>
              </a:solidFill>
            </a:endParaRPr>
          </a:p>
        </p:txBody>
      </p:sp>
      <p:sp>
        <p:nvSpPr>
          <p:cNvPr id="3" name="2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solidFill>
                  <a:prstClr val="white">
                    <a:shade val="50000"/>
                  </a:prstClr>
                </a:solidFill>
              </a:rPr>
              <a:pPr/>
              <a:t>‹Nº›</a:t>
            </a:fld>
            <a:endParaRPr lang="el-GR">
              <a:solidFill>
                <a:prstClr val="white">
                  <a:shade val="50000"/>
                </a:prstClr>
              </a:solidFill>
            </a:endParaRPr>
          </a:p>
        </p:txBody>
      </p:sp>
    </p:spTree>
    <p:extLst>
      <p:ext uri="{BB962C8B-B14F-4D97-AF65-F5344CB8AC3E}">
        <p14:creationId xmlns:p14="http://schemas.microsoft.com/office/powerpoint/2010/main" val="788695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96925" y="4857750"/>
            <a:ext cx="8567738" cy="15017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96925" y="3203575"/>
            <a:ext cx="85677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Tree>
    <p:extLst>
      <p:ext uri="{BB962C8B-B14F-4D97-AF65-F5344CB8AC3E}">
        <p14:creationId xmlns:p14="http://schemas.microsoft.com/office/powerpoint/2010/main" val="3020365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04032" y="300987"/>
            <a:ext cx="3316456" cy="1280945"/>
          </a:xfrm>
        </p:spPr>
        <p:txBody>
          <a:bodyPr vert="horz" anchor="b">
            <a:normAutofit/>
            <a:sp3d prstMaterial="softEdge"/>
          </a:bodyPr>
          <a:lstStyle>
            <a:lvl1pPr algn="l">
              <a:buNone/>
              <a:defRPr sz="2425" b="0">
                <a:ln w="6350">
                  <a:noFill/>
                </a:ln>
                <a:solidFill>
                  <a:schemeClr val="accent1">
                    <a:tint val="73000"/>
                    <a:satMod val="180000"/>
                  </a:schemeClr>
                </a:solidFill>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504032" y="1679929"/>
            <a:ext cx="3316456" cy="5073032"/>
          </a:xfrm>
        </p:spPr>
        <p:txBody>
          <a:bodyPr/>
          <a:lstStyle>
            <a:lvl1pPr marL="0" indent="0">
              <a:buNone/>
              <a:defRPr sz="1543"/>
            </a:lvl1pPr>
            <a:lvl2pPr>
              <a:buNone/>
              <a:defRPr sz="1323"/>
            </a:lvl2pPr>
            <a:lvl3pPr>
              <a:buNone/>
              <a:defRPr sz="1102"/>
            </a:lvl3pPr>
            <a:lvl4pPr>
              <a:buNone/>
              <a:defRPr sz="992"/>
            </a:lvl4pPr>
            <a:lvl5pPr>
              <a:buNone/>
              <a:defRPr sz="992"/>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941245" y="300988"/>
            <a:ext cx="5635349" cy="6451973"/>
          </a:xfrm>
        </p:spPr>
        <p:txBody>
          <a:bodyPr/>
          <a:lstStyle>
            <a:lvl1pPr>
              <a:defRPr sz="2866"/>
            </a:lvl1pPr>
            <a:lvl2pPr>
              <a:defRPr sz="2646"/>
            </a:lvl2pPr>
            <a:lvl3pPr>
              <a:defRPr sz="2425"/>
            </a:lvl3pPr>
            <a:lvl4pPr>
              <a:defRPr sz="2205"/>
            </a:lvl4pPr>
            <a:lvl5pPr>
              <a:defRPr sz="1984"/>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solidFill>
                  <a:prstClr val="white">
                    <a:shade val="50000"/>
                  </a:prstClr>
                </a:solidFill>
              </a:rPr>
              <a:pPr/>
              <a:t>21/7/2017</a:t>
            </a:fld>
            <a:endParaRPr lang="el-GR">
              <a:solidFill>
                <a:prstClr val="white">
                  <a:shade val="50000"/>
                </a:prstClr>
              </a:solidFill>
            </a:endParaRPr>
          </a:p>
        </p:txBody>
      </p:sp>
      <p:sp>
        <p:nvSpPr>
          <p:cNvPr id="6" name="5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solidFill>
                  <a:prstClr val="white">
                    <a:shade val="50000"/>
                  </a:prstClr>
                </a:solidFill>
              </a:rPr>
              <a:pPr/>
              <a:t>‹Nº›</a:t>
            </a:fld>
            <a:endParaRPr lang="el-GR">
              <a:solidFill>
                <a:prstClr val="white">
                  <a:shade val="50000"/>
                </a:prstClr>
              </a:solidFill>
            </a:endParaRPr>
          </a:p>
        </p:txBody>
      </p:sp>
    </p:spTree>
    <p:extLst>
      <p:ext uri="{BB962C8B-B14F-4D97-AF65-F5344CB8AC3E}">
        <p14:creationId xmlns:p14="http://schemas.microsoft.com/office/powerpoint/2010/main" val="312532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016125" y="671971"/>
            <a:ext cx="6048375" cy="575726"/>
          </a:xfrm>
        </p:spPr>
        <p:txBody>
          <a:bodyPr lIns="45720" rIns="45720" bIns="0" anchor="b">
            <a:sp3d prstMaterial="softEdge"/>
          </a:bodyPr>
          <a:lstStyle>
            <a:lvl1pPr algn="ctr">
              <a:buNone/>
              <a:defRPr sz="2205"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2016125" y="2019413"/>
            <a:ext cx="6048375" cy="4367812"/>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527"/>
            </a:lvl1pPr>
          </a:lstStyle>
          <a:p>
            <a:pPr marL="0" algn="l" rtl="0" eaLnBrk="1" latinLnBrk="0" hangingPunct="1"/>
            <a:r>
              <a:rPr kumimoji="0" lang="el-GR" smtClean="0">
                <a:solidFill>
                  <a:schemeClr val="lt1"/>
                </a:solidFill>
                <a:latin typeface="+mn-lt"/>
                <a:ea typeface="+mn-ea"/>
                <a:cs typeface="+mn-cs"/>
              </a:rPr>
              <a:t>Κάντε κλικ στο εικονίδιο για να προσθέσετε μια εικόνα</a:t>
            </a:r>
            <a:endParaRPr kumimoji="0" lang="en-US" dirty="0">
              <a:solidFill>
                <a:schemeClr val="lt1"/>
              </a:solidFill>
              <a:latin typeface="+mn-lt"/>
              <a:ea typeface="+mn-ea"/>
              <a:cs typeface="+mn-cs"/>
            </a:endParaRPr>
          </a:p>
        </p:txBody>
      </p:sp>
      <p:sp>
        <p:nvSpPr>
          <p:cNvPr id="4" name="3 - Θέση κειμένου"/>
          <p:cNvSpPr>
            <a:spLocks noGrp="1"/>
          </p:cNvSpPr>
          <p:nvPr>
            <p:ph type="body" sz="half" idx="2"/>
          </p:nvPr>
        </p:nvSpPr>
        <p:spPr>
          <a:xfrm>
            <a:off x="2016125" y="1286167"/>
            <a:ext cx="6048375" cy="584615"/>
          </a:xfrm>
        </p:spPr>
        <p:txBody>
          <a:bodyPr lIns="45720" tIns="45720" rIns="45720" anchor="t"/>
          <a:lstStyle>
            <a:lvl1pPr marL="0" indent="0" algn="ctr">
              <a:buNone/>
              <a:defRPr sz="1543"/>
            </a:lvl1pPr>
            <a:lvl2pPr>
              <a:defRPr sz="1323"/>
            </a:lvl2pPr>
            <a:lvl3pPr>
              <a:defRPr sz="1102"/>
            </a:lvl3pPr>
            <a:lvl4pPr>
              <a:defRPr sz="992"/>
            </a:lvl4pPr>
            <a:lvl5pPr>
              <a:defRPr sz="992"/>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solidFill>
                  <a:prstClr val="white">
                    <a:shade val="50000"/>
                  </a:prstClr>
                </a:solidFill>
              </a:rPr>
              <a:pPr/>
              <a:t>21/7/2017</a:t>
            </a:fld>
            <a:endParaRPr lang="el-GR">
              <a:solidFill>
                <a:prstClr val="white">
                  <a:shade val="50000"/>
                </a:prstClr>
              </a:solidFill>
            </a:endParaRPr>
          </a:p>
        </p:txBody>
      </p:sp>
      <p:sp>
        <p:nvSpPr>
          <p:cNvPr id="6" name="5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solidFill>
                  <a:prstClr val="white">
                    <a:shade val="50000"/>
                  </a:prstClr>
                </a:solidFill>
              </a:rPr>
              <a:pPr/>
              <a:t>‹Nº›</a:t>
            </a:fld>
            <a:endParaRPr lang="el-GR">
              <a:solidFill>
                <a:prstClr val="white">
                  <a:shade val="50000"/>
                </a:prstClr>
              </a:solidFill>
            </a:endParaRPr>
          </a:p>
        </p:txBody>
      </p:sp>
    </p:spTree>
    <p:extLst>
      <p:ext uri="{BB962C8B-B14F-4D97-AF65-F5344CB8AC3E}">
        <p14:creationId xmlns:p14="http://schemas.microsoft.com/office/powerpoint/2010/main" val="1819000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white">
                    <a:shade val="50000"/>
                  </a:prstClr>
                </a:solidFill>
              </a:rPr>
              <a:pPr/>
              <a:t>21/7/2017</a:t>
            </a:fld>
            <a:endParaRPr lang="el-GR">
              <a:solidFill>
                <a:prstClr val="white">
                  <a:shade val="50000"/>
                </a:prstClr>
              </a:solidFill>
            </a:endParaRPr>
          </a:p>
        </p:txBody>
      </p:sp>
      <p:sp>
        <p:nvSpPr>
          <p:cNvPr id="5" name="4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solidFill>
                  <a:prstClr val="white">
                    <a:shade val="50000"/>
                  </a:prstClr>
                </a:solidFill>
              </a:rPr>
              <a:pPr/>
              <a:t>‹Nº›</a:t>
            </a:fld>
            <a:endParaRPr lang="el-GR">
              <a:solidFill>
                <a:prstClr val="white">
                  <a:shade val="50000"/>
                </a:prstClr>
              </a:solidFill>
            </a:endParaRPr>
          </a:p>
        </p:txBody>
      </p:sp>
    </p:spTree>
    <p:extLst>
      <p:ext uri="{BB962C8B-B14F-4D97-AF65-F5344CB8AC3E}">
        <p14:creationId xmlns:p14="http://schemas.microsoft.com/office/powerpoint/2010/main" val="18664049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308453" y="302738"/>
            <a:ext cx="2268141" cy="6450223"/>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504031" y="302738"/>
            <a:ext cx="6636411" cy="6450223"/>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white">
                    <a:shade val="50000"/>
                  </a:prstClr>
                </a:solidFill>
              </a:rPr>
              <a:pPr/>
              <a:t>21/7/2017</a:t>
            </a:fld>
            <a:endParaRPr lang="el-GR">
              <a:solidFill>
                <a:prstClr val="white">
                  <a:shade val="50000"/>
                </a:prstClr>
              </a:solidFill>
            </a:endParaRPr>
          </a:p>
        </p:txBody>
      </p:sp>
      <p:sp>
        <p:nvSpPr>
          <p:cNvPr id="5" name="4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solidFill>
                  <a:prstClr val="white">
                    <a:shade val="50000"/>
                  </a:prstClr>
                </a:solidFill>
              </a:rPr>
              <a:pPr/>
              <a:t>‹Nº›</a:t>
            </a:fld>
            <a:endParaRPr lang="el-GR">
              <a:solidFill>
                <a:prstClr val="white">
                  <a:shade val="50000"/>
                </a:prstClr>
              </a:solidFill>
            </a:endParaRPr>
          </a:p>
        </p:txBody>
      </p:sp>
    </p:spTree>
    <p:extLst>
      <p:ext uri="{BB962C8B-B14F-4D97-AF65-F5344CB8AC3E}">
        <p14:creationId xmlns:p14="http://schemas.microsoft.com/office/powerpoint/2010/main" val="3574593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3" name="Ορθογώνιο 22"/>
          <p:cNvSpPr/>
          <p:nvPr/>
        </p:nvSpPr>
        <p:spPr>
          <a:xfrm flipV="1">
            <a:off x="5964351" y="4199820"/>
            <a:ext cx="4116276" cy="10040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24" name="Ορθογώνιο 23"/>
          <p:cNvSpPr/>
          <p:nvPr/>
        </p:nvSpPr>
        <p:spPr>
          <a:xfrm flipV="1">
            <a:off x="5964370" y="4295732"/>
            <a:ext cx="4116256" cy="211671"/>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25" name="Ορθογώνιο 24"/>
          <p:cNvSpPr/>
          <p:nvPr/>
        </p:nvSpPr>
        <p:spPr>
          <a:xfrm flipV="1">
            <a:off x="5964370" y="4536209"/>
            <a:ext cx="4116256" cy="10080"/>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26" name="Ορθογώνιο 25"/>
          <p:cNvSpPr/>
          <p:nvPr/>
        </p:nvSpPr>
        <p:spPr>
          <a:xfrm flipV="1">
            <a:off x="5964370" y="4590483"/>
            <a:ext cx="2167334" cy="20159"/>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27" name="Ορθογώνιο 26"/>
          <p:cNvSpPr/>
          <p:nvPr/>
        </p:nvSpPr>
        <p:spPr>
          <a:xfrm flipV="1">
            <a:off x="5964370" y="4629250"/>
            <a:ext cx="2167334" cy="10080"/>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useBgFill="1">
        <p:nvSpPr>
          <p:cNvPr id="30" name="Στρογγυλεμένο ορθογώνιο 29"/>
          <p:cNvSpPr/>
          <p:nvPr/>
        </p:nvSpPr>
        <p:spPr bwMode="white">
          <a:xfrm>
            <a:off x="5964370" y="4367812"/>
            <a:ext cx="3377009" cy="30239"/>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useBgFill="1">
        <p:nvSpPr>
          <p:cNvPr id="31" name="Στρογγυλεμένο ορθογώνιο 30"/>
          <p:cNvSpPr/>
          <p:nvPr/>
        </p:nvSpPr>
        <p:spPr bwMode="white">
          <a:xfrm>
            <a:off x="8132087" y="4476482"/>
            <a:ext cx="1764109" cy="4031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7" name="Ορθογώνιο 6"/>
          <p:cNvSpPr/>
          <p:nvPr/>
        </p:nvSpPr>
        <p:spPr>
          <a:xfrm>
            <a:off x="1" y="4023077"/>
            <a:ext cx="10080625" cy="269152"/>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10" name="Ορθογώνιο 9"/>
          <p:cNvSpPr/>
          <p:nvPr/>
        </p:nvSpPr>
        <p:spPr>
          <a:xfrm>
            <a:off x="1" y="4051589"/>
            <a:ext cx="10080626" cy="15507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11" name="Ορθογώνιο 10"/>
          <p:cNvSpPr/>
          <p:nvPr/>
        </p:nvSpPr>
        <p:spPr>
          <a:xfrm flipV="1">
            <a:off x="7071046" y="4015832"/>
            <a:ext cx="3009580" cy="2738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19" name="Ορθογώνιο 18"/>
          <p:cNvSpPr/>
          <p:nvPr/>
        </p:nvSpPr>
        <p:spPr>
          <a:xfrm>
            <a:off x="0" y="0"/>
            <a:ext cx="10080625" cy="4080439"/>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8" name="Τίτλος 7"/>
          <p:cNvSpPr>
            <a:spLocks noGrp="1"/>
          </p:cNvSpPr>
          <p:nvPr>
            <p:ph type="ctrTitle"/>
          </p:nvPr>
        </p:nvSpPr>
        <p:spPr>
          <a:xfrm>
            <a:off x="504031" y="2647636"/>
            <a:ext cx="9324578" cy="1620430"/>
          </a:xfrm>
        </p:spPr>
        <p:txBody>
          <a:bodyPr anchor="b"/>
          <a:lstStyle>
            <a:lvl1pPr>
              <a:defRPr sz="4850">
                <a:solidFill>
                  <a:schemeClr val="bg1"/>
                </a:solidFill>
              </a:defRPr>
            </a:lvl1pPr>
          </a:lstStyle>
          <a:p>
            <a:r>
              <a:rPr kumimoji="0" lang="el-GR" smtClean="0"/>
              <a:t>Στυλ κύριου τίτλου</a:t>
            </a:r>
            <a:endParaRPr kumimoji="0" lang="en-US"/>
          </a:p>
        </p:txBody>
      </p:sp>
      <p:sp>
        <p:nvSpPr>
          <p:cNvPr id="9" name="Υπότιτλος 8"/>
          <p:cNvSpPr>
            <a:spLocks noGrp="1"/>
          </p:cNvSpPr>
          <p:nvPr>
            <p:ph type="subTitle" idx="1"/>
          </p:nvPr>
        </p:nvSpPr>
        <p:spPr>
          <a:xfrm>
            <a:off x="504031" y="4298959"/>
            <a:ext cx="5460339" cy="1931917"/>
          </a:xfrm>
        </p:spPr>
        <p:txBody>
          <a:bodyPr/>
          <a:lstStyle>
            <a:lvl1pPr marL="70556" indent="0" algn="l">
              <a:buNone/>
              <a:defRPr sz="2646">
                <a:solidFill>
                  <a:schemeClr val="tx2"/>
                </a:solidFill>
              </a:defRPr>
            </a:lvl1pPr>
            <a:lvl2pPr marL="503972" indent="0" algn="ctr">
              <a:buNone/>
            </a:lvl2pPr>
            <a:lvl3pPr marL="1007943" indent="0" algn="ctr">
              <a:buNone/>
            </a:lvl3pPr>
            <a:lvl4pPr marL="1511915" indent="0" algn="ctr">
              <a:buNone/>
            </a:lvl4pPr>
            <a:lvl5pPr marL="2015886" indent="0" algn="ctr">
              <a:buNone/>
            </a:lvl5pPr>
            <a:lvl6pPr marL="2519858" indent="0" algn="ctr">
              <a:buNone/>
            </a:lvl6pPr>
            <a:lvl7pPr marL="3023829" indent="0" algn="ctr">
              <a:buNone/>
            </a:lvl7pPr>
            <a:lvl8pPr marL="3527801" indent="0" algn="ctr">
              <a:buNone/>
            </a:lvl8pPr>
            <a:lvl9pPr marL="4031772" indent="0" algn="ctr">
              <a:buNone/>
            </a:lvl9pPr>
          </a:lstStyle>
          <a:p>
            <a:r>
              <a:rPr kumimoji="0" lang="el-GR" smtClean="0"/>
              <a:t>Στυλ κύριου υπότιτλου</a:t>
            </a:r>
            <a:endParaRPr kumimoji="0" lang="en-US"/>
          </a:p>
        </p:txBody>
      </p:sp>
      <p:sp>
        <p:nvSpPr>
          <p:cNvPr id="28" name="Θέση ημερομηνίας 27"/>
          <p:cNvSpPr>
            <a:spLocks noGrp="1"/>
          </p:cNvSpPr>
          <p:nvPr>
            <p:ph type="dt" sz="half" idx="10"/>
          </p:nvPr>
        </p:nvSpPr>
        <p:spPr>
          <a:xfrm>
            <a:off x="7392458" y="4636601"/>
            <a:ext cx="1058466" cy="503978"/>
          </a:xfrm>
        </p:spPr>
        <p:txBody>
          <a:bodyPr/>
          <a:lstStyle/>
          <a:p>
            <a:fld id="{0552D0DF-A16E-40E1-ADEA-D4490BDECA14}" type="datetimeFigureOut">
              <a:rPr lang="el-GR" smtClean="0">
                <a:solidFill>
                  <a:srgbClr val="CC8E60"/>
                </a:solidFill>
              </a:rPr>
              <a:pPr/>
              <a:t>21/7/2017</a:t>
            </a:fld>
            <a:endParaRPr lang="el-GR">
              <a:solidFill>
                <a:srgbClr val="CC8E60"/>
              </a:solidFill>
            </a:endParaRPr>
          </a:p>
        </p:txBody>
      </p:sp>
      <p:sp>
        <p:nvSpPr>
          <p:cNvPr id="17" name="Θέση υποσέλιδου 16"/>
          <p:cNvSpPr>
            <a:spLocks noGrp="1"/>
          </p:cNvSpPr>
          <p:nvPr>
            <p:ph type="ftr" sz="quarter" idx="11"/>
          </p:nvPr>
        </p:nvSpPr>
        <p:spPr>
          <a:xfrm>
            <a:off x="5964370" y="4635551"/>
            <a:ext cx="1428089" cy="503978"/>
          </a:xfrm>
        </p:spPr>
        <p:txBody>
          <a:bodyPr/>
          <a:lstStyle/>
          <a:p>
            <a:endParaRPr lang="el-GR">
              <a:solidFill>
                <a:srgbClr val="CC8E60"/>
              </a:solidFill>
            </a:endParaRPr>
          </a:p>
        </p:txBody>
      </p:sp>
      <p:sp>
        <p:nvSpPr>
          <p:cNvPr id="29" name="Θέση αριθμού διαφάνειας 28"/>
          <p:cNvSpPr>
            <a:spLocks noGrp="1"/>
          </p:cNvSpPr>
          <p:nvPr>
            <p:ph type="sldNum" sz="quarter" idx="12"/>
          </p:nvPr>
        </p:nvSpPr>
        <p:spPr>
          <a:xfrm>
            <a:off x="9172319" y="1252"/>
            <a:ext cx="824301" cy="403183"/>
          </a:xfrm>
        </p:spPr>
        <p:txBody>
          <a:bodyPr/>
          <a:lstStyle>
            <a:lvl1pPr algn="r">
              <a:defRPr sz="1984">
                <a:solidFill>
                  <a:schemeClr val="bg1"/>
                </a:solidFill>
              </a:defRPr>
            </a:lvl1pPr>
          </a:lstStyle>
          <a:p>
            <a:fld id="{B0E49D2E-158D-4B1B-865F-41AB0E519082}" type="slidenum">
              <a:rPr lang="el-GR" smtClean="0">
                <a:solidFill>
                  <a:srgbClr val="FFFFFF"/>
                </a:solidFill>
              </a:rPr>
              <a:pPr/>
              <a:t>‹Nº›</a:t>
            </a:fld>
            <a:endParaRPr lang="el-GR">
              <a:solidFill>
                <a:srgbClr val="FFFFFF"/>
              </a:solidFill>
            </a:endParaRPr>
          </a:p>
        </p:txBody>
      </p:sp>
    </p:spTree>
    <p:extLst>
      <p:ext uri="{BB962C8B-B14F-4D97-AF65-F5344CB8AC3E}">
        <p14:creationId xmlns:p14="http://schemas.microsoft.com/office/powerpoint/2010/main" val="343140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περιεχομένου 2"/>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0552D0DF-A16E-40E1-ADEA-D4490BDECA14}" type="datetimeFigureOut">
              <a:rPr lang="el-GR" smtClean="0">
                <a:solidFill>
                  <a:srgbClr val="CC8E60"/>
                </a:solidFill>
              </a:rPr>
              <a:pPr/>
              <a:t>21/7/2017</a:t>
            </a:fld>
            <a:endParaRPr lang="el-GR">
              <a:solidFill>
                <a:srgbClr val="CC8E60"/>
              </a:solidFill>
            </a:endParaRPr>
          </a:p>
        </p:txBody>
      </p:sp>
      <p:sp>
        <p:nvSpPr>
          <p:cNvPr id="5" name="Θέση υποσέλιδου 4"/>
          <p:cNvSpPr>
            <a:spLocks noGrp="1"/>
          </p:cNvSpPr>
          <p:nvPr>
            <p:ph type="ftr" sz="quarter" idx="11"/>
          </p:nvPr>
        </p:nvSpPr>
        <p:spPr/>
        <p:txBody>
          <a:bodyPr/>
          <a:lstStyle/>
          <a:p>
            <a:endParaRPr lang="el-GR">
              <a:solidFill>
                <a:srgbClr val="CC8E60"/>
              </a:solidFill>
            </a:endParaRPr>
          </a:p>
        </p:txBody>
      </p:sp>
      <p:sp>
        <p:nvSpPr>
          <p:cNvPr id="6" name="Θέση αριθμού διαφάνειας 5"/>
          <p:cNvSpPr>
            <a:spLocks noGrp="1"/>
          </p:cNvSpPr>
          <p:nvPr>
            <p:ph type="sldNum" sz="quarter" idx="12"/>
          </p:nvPr>
        </p:nvSpPr>
        <p:spPr/>
        <p:txBody>
          <a:bodyPr/>
          <a:lstStyle/>
          <a:p>
            <a:fld id="{B0E49D2E-158D-4B1B-865F-41AB0E519082}" type="slidenum">
              <a:rPr lang="el-GR" smtClean="0"/>
              <a:pPr/>
              <a:t>‹Nº›</a:t>
            </a:fld>
            <a:endParaRPr lang="el-GR"/>
          </a:p>
        </p:txBody>
      </p:sp>
    </p:spTree>
    <p:extLst>
      <p:ext uri="{BB962C8B-B14F-4D97-AF65-F5344CB8AC3E}">
        <p14:creationId xmlns:p14="http://schemas.microsoft.com/office/powerpoint/2010/main" val="267358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96300" y="2183907"/>
            <a:ext cx="8568531" cy="1501435"/>
          </a:xfrm>
        </p:spPr>
        <p:txBody>
          <a:bodyPr anchor="b">
            <a:noAutofit/>
          </a:bodyPr>
          <a:lstStyle>
            <a:lvl1pPr algn="l">
              <a:buNone/>
              <a:defRPr sz="474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796300" y="3711591"/>
            <a:ext cx="8568531" cy="1664178"/>
          </a:xfrm>
        </p:spPr>
        <p:txBody>
          <a:bodyPr anchor="t"/>
          <a:lstStyle>
            <a:lvl1pPr marL="50397" indent="0">
              <a:buNone/>
              <a:defRPr sz="2315" b="0">
                <a:solidFill>
                  <a:schemeClr val="tx2"/>
                </a:solidFill>
              </a:defRPr>
            </a:lvl1pPr>
            <a:lvl2pPr>
              <a:buNone/>
              <a:defRPr sz="1984">
                <a:solidFill>
                  <a:schemeClr val="tx1">
                    <a:tint val="75000"/>
                  </a:schemeClr>
                </a:solidFill>
              </a:defRPr>
            </a:lvl2pPr>
            <a:lvl3pPr>
              <a:buNone/>
              <a:defRPr sz="1764">
                <a:solidFill>
                  <a:schemeClr val="tx1">
                    <a:tint val="75000"/>
                  </a:schemeClr>
                </a:solidFill>
              </a:defRPr>
            </a:lvl3pPr>
            <a:lvl4pPr>
              <a:buNone/>
              <a:defRPr sz="1543">
                <a:solidFill>
                  <a:schemeClr val="tx1">
                    <a:tint val="75000"/>
                  </a:schemeClr>
                </a:solidFill>
              </a:defRPr>
            </a:lvl4pPr>
            <a:lvl5pPr>
              <a:buNone/>
              <a:defRPr sz="1543">
                <a:solidFill>
                  <a:schemeClr val="tx1">
                    <a:tint val="75000"/>
                  </a:schemeClr>
                </a:solidFill>
              </a:defRPr>
            </a:lvl5pPr>
          </a:lstStyle>
          <a:p>
            <a:pPr lvl="0" eaLnBrk="1" latinLnBrk="0" hangingPunct="1"/>
            <a:r>
              <a:rPr kumimoji="0" lang="el-GR" smtClean="0"/>
              <a:t>Στυλ υποδείγματος κειμένου</a:t>
            </a:r>
          </a:p>
        </p:txBody>
      </p:sp>
      <p:sp>
        <p:nvSpPr>
          <p:cNvPr id="4" name="Θέση ημερομηνίας 3"/>
          <p:cNvSpPr>
            <a:spLocks noGrp="1"/>
          </p:cNvSpPr>
          <p:nvPr>
            <p:ph type="dt" sz="half" idx="10"/>
          </p:nvPr>
        </p:nvSpPr>
        <p:spPr/>
        <p:txBody>
          <a:bodyPr/>
          <a:lstStyle/>
          <a:p>
            <a:fld id="{0552D0DF-A16E-40E1-ADEA-D4490BDECA14}" type="datetimeFigureOut">
              <a:rPr lang="el-GR" smtClean="0">
                <a:solidFill>
                  <a:srgbClr val="CC8E60"/>
                </a:solidFill>
              </a:rPr>
              <a:pPr/>
              <a:t>21/7/2017</a:t>
            </a:fld>
            <a:endParaRPr lang="el-GR">
              <a:solidFill>
                <a:srgbClr val="CC8E60"/>
              </a:solidFill>
            </a:endParaRPr>
          </a:p>
        </p:txBody>
      </p:sp>
      <p:sp>
        <p:nvSpPr>
          <p:cNvPr id="5" name="Θέση υποσέλιδου 4"/>
          <p:cNvSpPr>
            <a:spLocks noGrp="1"/>
          </p:cNvSpPr>
          <p:nvPr>
            <p:ph type="ftr" sz="quarter" idx="11"/>
          </p:nvPr>
        </p:nvSpPr>
        <p:spPr/>
        <p:txBody>
          <a:bodyPr/>
          <a:lstStyle/>
          <a:p>
            <a:endParaRPr lang="el-GR">
              <a:solidFill>
                <a:srgbClr val="CC8E60"/>
              </a:solidFill>
            </a:endParaRPr>
          </a:p>
        </p:txBody>
      </p:sp>
      <p:sp>
        <p:nvSpPr>
          <p:cNvPr id="6" name="Θέση αριθμού διαφάνειας 5"/>
          <p:cNvSpPr>
            <a:spLocks noGrp="1"/>
          </p:cNvSpPr>
          <p:nvPr>
            <p:ph type="sldNum" sz="quarter" idx="12"/>
          </p:nvPr>
        </p:nvSpPr>
        <p:spPr/>
        <p:txBody>
          <a:bodyPr/>
          <a:lstStyle/>
          <a:p>
            <a:fld id="{B0E49D2E-158D-4B1B-865F-41AB0E519082}" type="slidenum">
              <a:rPr lang="el-GR" smtClean="0"/>
              <a:pPr/>
              <a:t>‹Nº›</a:t>
            </a:fld>
            <a:endParaRPr lang="el-GR"/>
          </a:p>
        </p:txBody>
      </p:sp>
    </p:spTree>
    <p:extLst>
      <p:ext uri="{BB962C8B-B14F-4D97-AF65-F5344CB8AC3E}">
        <p14:creationId xmlns:p14="http://schemas.microsoft.com/office/powerpoint/2010/main" val="2783124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περιεχομένου 2"/>
          <p:cNvSpPr>
            <a:spLocks noGrp="1"/>
          </p:cNvSpPr>
          <p:nvPr>
            <p:ph sz="half" idx="1"/>
          </p:nvPr>
        </p:nvSpPr>
        <p:spPr>
          <a:xfrm>
            <a:off x="504031" y="2479574"/>
            <a:ext cx="4452276" cy="4989036"/>
          </a:xfrm>
        </p:spPr>
        <p:txBody>
          <a:bodyPr/>
          <a:lstStyle>
            <a:lvl1pPr>
              <a:defRPr sz="2205"/>
            </a:lvl1pPr>
            <a:lvl2pPr>
              <a:defRPr sz="2094"/>
            </a:lvl2pPr>
            <a:lvl3pPr>
              <a:defRPr sz="1984"/>
            </a:lvl3pPr>
            <a:lvl4pPr>
              <a:defRPr sz="1984"/>
            </a:lvl4pPr>
            <a:lvl5pPr>
              <a:defRPr sz="1984"/>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περιεχομένου 3"/>
          <p:cNvSpPr>
            <a:spLocks noGrp="1"/>
          </p:cNvSpPr>
          <p:nvPr>
            <p:ph sz="half" idx="2"/>
          </p:nvPr>
        </p:nvSpPr>
        <p:spPr>
          <a:xfrm>
            <a:off x="5124318" y="2479574"/>
            <a:ext cx="4452276" cy="4989036"/>
          </a:xfrm>
        </p:spPr>
        <p:txBody>
          <a:bodyPr/>
          <a:lstStyle>
            <a:lvl1pPr>
              <a:defRPr sz="2205"/>
            </a:lvl1pPr>
            <a:lvl2pPr>
              <a:defRPr sz="2094"/>
            </a:lvl2pPr>
            <a:lvl3pPr>
              <a:defRPr sz="1984"/>
            </a:lvl3pPr>
            <a:lvl4pPr>
              <a:defRPr sz="1984"/>
            </a:lvl4pPr>
            <a:lvl5pPr>
              <a:defRPr sz="1984"/>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p:txBody>
          <a:bodyPr/>
          <a:lstStyle/>
          <a:p>
            <a:fld id="{0552D0DF-A16E-40E1-ADEA-D4490BDECA14}" type="datetimeFigureOut">
              <a:rPr lang="el-GR" smtClean="0">
                <a:solidFill>
                  <a:srgbClr val="CC8E60"/>
                </a:solidFill>
              </a:rPr>
              <a:pPr/>
              <a:t>21/7/2017</a:t>
            </a:fld>
            <a:endParaRPr lang="el-GR">
              <a:solidFill>
                <a:srgbClr val="CC8E60"/>
              </a:solidFill>
            </a:endParaRPr>
          </a:p>
        </p:txBody>
      </p:sp>
      <p:sp>
        <p:nvSpPr>
          <p:cNvPr id="6" name="Θέση υποσέλιδου 5"/>
          <p:cNvSpPr>
            <a:spLocks noGrp="1"/>
          </p:cNvSpPr>
          <p:nvPr>
            <p:ph type="ftr" sz="quarter" idx="11"/>
          </p:nvPr>
        </p:nvSpPr>
        <p:spPr/>
        <p:txBody>
          <a:bodyPr/>
          <a:lstStyle/>
          <a:p>
            <a:endParaRPr lang="el-GR">
              <a:solidFill>
                <a:srgbClr val="CC8E60"/>
              </a:solidFill>
            </a:endParaRPr>
          </a:p>
        </p:txBody>
      </p:sp>
      <p:sp>
        <p:nvSpPr>
          <p:cNvPr id="7" name="Θέση αριθμού διαφάνειας 6"/>
          <p:cNvSpPr>
            <a:spLocks noGrp="1"/>
          </p:cNvSpPr>
          <p:nvPr>
            <p:ph type="sldNum" sz="quarter" idx="12"/>
          </p:nvPr>
        </p:nvSpPr>
        <p:spPr/>
        <p:txBody>
          <a:bodyPr/>
          <a:lstStyle/>
          <a:p>
            <a:fld id="{B0E49D2E-158D-4B1B-865F-41AB0E519082}" type="slidenum">
              <a:rPr lang="el-GR" smtClean="0"/>
              <a:pPr/>
              <a:t>‹Nº›</a:t>
            </a:fld>
            <a:endParaRPr lang="el-GR"/>
          </a:p>
        </p:txBody>
      </p:sp>
    </p:spTree>
    <p:extLst>
      <p:ext uri="{BB962C8B-B14F-4D97-AF65-F5344CB8AC3E}">
        <p14:creationId xmlns:p14="http://schemas.microsoft.com/office/powerpoint/2010/main" val="577476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20026" y="1259946"/>
            <a:ext cx="9240573" cy="1179309"/>
          </a:xfrm>
        </p:spPr>
        <p:txBody>
          <a:bodyPr anchor="ctr"/>
          <a:lstStyle>
            <a:lvl1pPr>
              <a:defRPr sz="4409" b="0" i="0" cap="none" baseline="0"/>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420026" y="2474664"/>
            <a:ext cx="4455636" cy="503978"/>
          </a:xfrm>
          <a:solidFill>
            <a:schemeClr val="accent2">
              <a:satMod val="150000"/>
              <a:alpha val="25000"/>
            </a:schemeClr>
          </a:solidFill>
          <a:ln w="12700">
            <a:solidFill>
              <a:schemeClr val="accent2"/>
            </a:solidFill>
          </a:ln>
        </p:spPr>
        <p:txBody>
          <a:bodyPr anchor="ctr">
            <a:noAutofit/>
          </a:bodyPr>
          <a:lstStyle>
            <a:lvl1pPr marL="50397" indent="0">
              <a:buNone/>
              <a:defRPr sz="2094" b="1">
                <a:solidFill>
                  <a:schemeClr val="tx1">
                    <a:tint val="95000"/>
                  </a:schemeClr>
                </a:solidFill>
              </a:defRPr>
            </a:lvl1pPr>
            <a:lvl2pPr>
              <a:buNone/>
              <a:defRPr sz="2205" b="1"/>
            </a:lvl2pPr>
            <a:lvl3pPr>
              <a:buNone/>
              <a:defRPr sz="1984" b="1"/>
            </a:lvl3pPr>
            <a:lvl4pPr>
              <a:buNone/>
              <a:defRPr sz="1764" b="1"/>
            </a:lvl4pPr>
            <a:lvl5pPr>
              <a:buNone/>
              <a:defRPr sz="1764" b="1"/>
            </a:lvl5pPr>
          </a:lstStyle>
          <a:p>
            <a:pPr lvl="0" eaLnBrk="1" latinLnBrk="0" hangingPunct="1"/>
            <a:r>
              <a:rPr kumimoji="0" lang="el-GR" smtClean="0"/>
              <a:t>Στυλ υποδείγματος κειμένου</a:t>
            </a:r>
          </a:p>
        </p:txBody>
      </p:sp>
      <p:sp>
        <p:nvSpPr>
          <p:cNvPr id="4" name="Θέση κειμένου 3"/>
          <p:cNvSpPr>
            <a:spLocks noGrp="1"/>
          </p:cNvSpPr>
          <p:nvPr>
            <p:ph type="body" sz="half" idx="3"/>
          </p:nvPr>
        </p:nvSpPr>
        <p:spPr>
          <a:xfrm>
            <a:off x="5204823" y="2474664"/>
            <a:ext cx="4455776" cy="503978"/>
          </a:xfrm>
          <a:solidFill>
            <a:schemeClr val="accent2">
              <a:satMod val="150000"/>
              <a:alpha val="25000"/>
            </a:schemeClr>
          </a:solidFill>
          <a:ln w="12700">
            <a:solidFill>
              <a:schemeClr val="accent2"/>
            </a:solidFill>
          </a:ln>
        </p:spPr>
        <p:txBody>
          <a:bodyPr anchor="ctr">
            <a:noAutofit/>
          </a:bodyPr>
          <a:lstStyle>
            <a:lvl1pPr marL="50397" indent="0">
              <a:buNone/>
              <a:defRPr sz="2094" b="1">
                <a:solidFill>
                  <a:schemeClr val="tx1">
                    <a:tint val="95000"/>
                  </a:schemeClr>
                </a:solidFill>
              </a:defRPr>
            </a:lvl1pPr>
            <a:lvl2pPr>
              <a:buNone/>
              <a:defRPr sz="2205" b="1"/>
            </a:lvl2pPr>
            <a:lvl3pPr>
              <a:buNone/>
              <a:defRPr sz="1984" b="1"/>
            </a:lvl3pPr>
            <a:lvl4pPr>
              <a:buNone/>
              <a:defRPr sz="1764" b="1"/>
            </a:lvl4pPr>
            <a:lvl5pPr>
              <a:buNone/>
              <a:defRPr sz="1764" b="1"/>
            </a:lvl5pPr>
          </a:lstStyle>
          <a:p>
            <a:pPr lvl="0" eaLnBrk="1" latinLnBrk="0" hangingPunct="1"/>
            <a:r>
              <a:rPr kumimoji="0" lang="el-GR" smtClean="0"/>
              <a:t>Στυλ υποδείγματος κειμένου</a:t>
            </a:r>
          </a:p>
        </p:txBody>
      </p:sp>
      <p:sp>
        <p:nvSpPr>
          <p:cNvPr id="5" name="Θέση περιεχομένου 4"/>
          <p:cNvSpPr>
            <a:spLocks noGrp="1"/>
          </p:cNvSpPr>
          <p:nvPr>
            <p:ph sz="quarter" idx="2"/>
          </p:nvPr>
        </p:nvSpPr>
        <p:spPr>
          <a:xfrm>
            <a:off x="420026" y="2985641"/>
            <a:ext cx="4455636" cy="4283816"/>
          </a:xfrm>
        </p:spPr>
        <p:txBody>
          <a:bodyPr/>
          <a:lstStyle>
            <a:lvl1pPr>
              <a:defRPr sz="2205"/>
            </a:lvl1pPr>
            <a:lvl2pPr>
              <a:defRPr sz="2205"/>
            </a:lvl2pPr>
            <a:lvl3pPr>
              <a:defRPr sz="1984"/>
            </a:lvl3pPr>
            <a:lvl4pPr>
              <a:defRPr sz="1764"/>
            </a:lvl4pPr>
            <a:lvl5pPr>
              <a:defRPr sz="1764"/>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Θέση περιεχομένου 5"/>
          <p:cNvSpPr>
            <a:spLocks noGrp="1"/>
          </p:cNvSpPr>
          <p:nvPr>
            <p:ph sz="quarter" idx="4"/>
          </p:nvPr>
        </p:nvSpPr>
        <p:spPr>
          <a:xfrm>
            <a:off x="5201603" y="2985641"/>
            <a:ext cx="4455776" cy="4283816"/>
          </a:xfrm>
        </p:spPr>
        <p:txBody>
          <a:bodyPr/>
          <a:lstStyle>
            <a:lvl1pPr>
              <a:defRPr sz="2205"/>
            </a:lvl1pPr>
            <a:lvl2pPr>
              <a:defRPr sz="2205"/>
            </a:lvl2pPr>
            <a:lvl3pPr>
              <a:defRPr sz="1984"/>
            </a:lvl3pPr>
            <a:lvl4pPr>
              <a:defRPr sz="1764"/>
            </a:lvl4pPr>
            <a:lvl5pPr>
              <a:defRPr sz="1764"/>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Θέση ημερομηνίας 25"/>
          <p:cNvSpPr>
            <a:spLocks noGrp="1"/>
          </p:cNvSpPr>
          <p:nvPr>
            <p:ph type="dt" sz="half" idx="10"/>
          </p:nvPr>
        </p:nvSpPr>
        <p:spPr/>
        <p:txBody>
          <a:bodyPr rtlCol="0"/>
          <a:lstStyle/>
          <a:p>
            <a:fld id="{0552D0DF-A16E-40E1-ADEA-D4490BDECA14}" type="datetimeFigureOut">
              <a:rPr lang="el-GR" smtClean="0">
                <a:solidFill>
                  <a:srgbClr val="CC8E60"/>
                </a:solidFill>
              </a:rPr>
              <a:pPr/>
              <a:t>21/7/2017</a:t>
            </a:fld>
            <a:endParaRPr lang="el-GR">
              <a:solidFill>
                <a:srgbClr val="CC8E60"/>
              </a:solidFill>
            </a:endParaRPr>
          </a:p>
        </p:txBody>
      </p:sp>
      <p:sp>
        <p:nvSpPr>
          <p:cNvPr id="27" name="Θέση αριθμού διαφάνειας 26"/>
          <p:cNvSpPr>
            <a:spLocks noGrp="1"/>
          </p:cNvSpPr>
          <p:nvPr>
            <p:ph type="sldNum" sz="quarter" idx="11"/>
          </p:nvPr>
        </p:nvSpPr>
        <p:spPr/>
        <p:txBody>
          <a:bodyPr rtlCol="0"/>
          <a:lstStyle/>
          <a:p>
            <a:fld id="{B0E49D2E-158D-4B1B-865F-41AB0E519082}" type="slidenum">
              <a:rPr lang="el-GR" smtClean="0"/>
              <a:pPr/>
              <a:t>‹Nº›</a:t>
            </a:fld>
            <a:endParaRPr lang="el-GR"/>
          </a:p>
        </p:txBody>
      </p:sp>
      <p:sp>
        <p:nvSpPr>
          <p:cNvPr id="28" name="Θέση υποσέλιδου 27"/>
          <p:cNvSpPr>
            <a:spLocks noGrp="1"/>
          </p:cNvSpPr>
          <p:nvPr>
            <p:ph type="ftr" sz="quarter" idx="12"/>
          </p:nvPr>
        </p:nvSpPr>
        <p:spPr/>
        <p:txBody>
          <a:bodyPr rtlCol="0"/>
          <a:lstStyle/>
          <a:p>
            <a:endParaRPr lang="el-GR">
              <a:solidFill>
                <a:srgbClr val="CC8E60"/>
              </a:solidFill>
            </a:endParaRPr>
          </a:p>
        </p:txBody>
      </p:sp>
    </p:spTree>
    <p:extLst>
      <p:ext uri="{BB962C8B-B14F-4D97-AF65-F5344CB8AC3E}">
        <p14:creationId xmlns:p14="http://schemas.microsoft.com/office/powerpoint/2010/main" val="4021552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a:xfrm>
            <a:off x="504031" y="1259946"/>
            <a:ext cx="9072563" cy="1179309"/>
          </a:xfrm>
        </p:spPr>
        <p:txBody>
          <a:bodyPr anchor="ctr"/>
          <a:lstStyle>
            <a:lvl1pPr>
              <a:defRPr sz="4409">
                <a:solidFill>
                  <a:schemeClr val="tx2"/>
                </a:solidFill>
              </a:defRPr>
            </a:lvl1pPr>
          </a:lstStyle>
          <a:p>
            <a:r>
              <a:rPr kumimoji="0" lang="el-GR" smtClean="0"/>
              <a:t>Στυλ κύριου τίτλου</a:t>
            </a:r>
            <a:endParaRPr kumimoji="0" lang="en-US"/>
          </a:p>
        </p:txBody>
      </p:sp>
      <p:sp>
        <p:nvSpPr>
          <p:cNvPr id="3" name="Θέση ημερομηνίας 2"/>
          <p:cNvSpPr>
            <a:spLocks noGrp="1"/>
          </p:cNvSpPr>
          <p:nvPr>
            <p:ph type="dt" sz="half" idx="10"/>
          </p:nvPr>
        </p:nvSpPr>
        <p:spPr>
          <a:xfrm>
            <a:off x="7258050" y="675331"/>
            <a:ext cx="1055317" cy="503978"/>
          </a:xfrm>
        </p:spPr>
        <p:txBody>
          <a:bodyPr/>
          <a:lstStyle/>
          <a:p>
            <a:fld id="{0552D0DF-A16E-40E1-ADEA-D4490BDECA14}" type="datetimeFigureOut">
              <a:rPr lang="el-GR" smtClean="0">
                <a:solidFill>
                  <a:srgbClr val="CC8E60"/>
                </a:solidFill>
              </a:rPr>
              <a:pPr/>
              <a:t>21/7/2017</a:t>
            </a:fld>
            <a:endParaRPr lang="el-GR">
              <a:solidFill>
                <a:srgbClr val="CC8E60"/>
              </a:solidFill>
            </a:endParaRPr>
          </a:p>
        </p:txBody>
      </p:sp>
      <p:sp>
        <p:nvSpPr>
          <p:cNvPr id="4" name="Θέση υποσέλιδου 3"/>
          <p:cNvSpPr>
            <a:spLocks noGrp="1"/>
          </p:cNvSpPr>
          <p:nvPr>
            <p:ph type="ftr" sz="quarter" idx="11"/>
          </p:nvPr>
        </p:nvSpPr>
        <p:spPr>
          <a:xfrm>
            <a:off x="5796359" y="675331"/>
            <a:ext cx="1461691" cy="503978"/>
          </a:xfrm>
        </p:spPr>
        <p:txBody>
          <a:bodyPr/>
          <a:lstStyle/>
          <a:p>
            <a:endParaRPr lang="el-GR">
              <a:solidFill>
                <a:srgbClr val="CC8E60"/>
              </a:solidFill>
            </a:endParaRPr>
          </a:p>
        </p:txBody>
      </p:sp>
      <p:sp>
        <p:nvSpPr>
          <p:cNvPr id="5" name="Θέση αριθμού διαφάνειας 4"/>
          <p:cNvSpPr>
            <a:spLocks noGrp="1"/>
          </p:cNvSpPr>
          <p:nvPr>
            <p:ph type="sldNum" sz="quarter" idx="12"/>
          </p:nvPr>
        </p:nvSpPr>
        <p:spPr>
          <a:xfrm>
            <a:off x="9012079" y="2504"/>
            <a:ext cx="840052" cy="403183"/>
          </a:xfrm>
        </p:spPr>
        <p:txBody>
          <a:bodyPr/>
          <a:lstStyle/>
          <a:p>
            <a:fld id="{B0E49D2E-158D-4B1B-865F-41AB0E519082}" type="slidenum">
              <a:rPr lang="el-GR" smtClean="0"/>
              <a:pPr/>
              <a:t>‹Nº›</a:t>
            </a:fld>
            <a:endParaRPr lang="el-GR"/>
          </a:p>
        </p:txBody>
      </p:sp>
    </p:spTree>
    <p:extLst>
      <p:ext uri="{BB962C8B-B14F-4D97-AF65-F5344CB8AC3E}">
        <p14:creationId xmlns:p14="http://schemas.microsoft.com/office/powerpoint/2010/main" val="115403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22325" y="2138363"/>
            <a:ext cx="4132263"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5106988" y="2138363"/>
            <a:ext cx="413385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33785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0552D0DF-A16E-40E1-ADEA-D4490BDECA14}" type="datetimeFigureOut">
              <a:rPr lang="el-GR" smtClean="0">
                <a:solidFill>
                  <a:srgbClr val="CC8E60"/>
                </a:solidFill>
              </a:rPr>
              <a:pPr/>
              <a:t>21/7/2017</a:t>
            </a:fld>
            <a:endParaRPr lang="el-GR">
              <a:solidFill>
                <a:srgbClr val="CC8E60"/>
              </a:solidFill>
            </a:endParaRPr>
          </a:p>
        </p:txBody>
      </p:sp>
      <p:sp>
        <p:nvSpPr>
          <p:cNvPr id="3" name="Θέση υποσέλιδου 2"/>
          <p:cNvSpPr>
            <a:spLocks noGrp="1"/>
          </p:cNvSpPr>
          <p:nvPr>
            <p:ph type="ftr" sz="quarter" idx="11"/>
          </p:nvPr>
        </p:nvSpPr>
        <p:spPr/>
        <p:txBody>
          <a:bodyPr/>
          <a:lstStyle/>
          <a:p>
            <a:endParaRPr lang="el-GR">
              <a:solidFill>
                <a:srgbClr val="CC8E60"/>
              </a:solidFill>
            </a:endParaRPr>
          </a:p>
        </p:txBody>
      </p:sp>
      <p:sp>
        <p:nvSpPr>
          <p:cNvPr id="4" name="Θέση αριθμού διαφάνειας 3"/>
          <p:cNvSpPr>
            <a:spLocks noGrp="1"/>
          </p:cNvSpPr>
          <p:nvPr>
            <p:ph type="sldNum" sz="quarter" idx="12"/>
          </p:nvPr>
        </p:nvSpPr>
        <p:spPr/>
        <p:txBody>
          <a:bodyPr/>
          <a:lstStyle/>
          <a:p>
            <a:fld id="{B0E49D2E-158D-4B1B-865F-41AB0E519082}" type="slidenum">
              <a:rPr lang="el-GR" smtClean="0"/>
              <a:pPr/>
              <a:t>‹Nº›</a:t>
            </a:fld>
            <a:endParaRPr lang="el-GR"/>
          </a:p>
        </p:txBody>
      </p:sp>
    </p:spTree>
    <p:extLst>
      <p:ext uri="{BB962C8B-B14F-4D97-AF65-F5344CB8AC3E}">
        <p14:creationId xmlns:p14="http://schemas.microsoft.com/office/powerpoint/2010/main" val="3529406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5901858" y="1214718"/>
            <a:ext cx="3729831" cy="967638"/>
          </a:xfrm>
        </p:spPr>
        <p:txBody>
          <a:bodyPr anchor="b"/>
          <a:lstStyle>
            <a:lvl1pPr algn="l">
              <a:buNone/>
              <a:defRPr sz="1984" b="1"/>
            </a:lvl1pPr>
          </a:lstStyle>
          <a:p>
            <a:r>
              <a:rPr kumimoji="0" lang="el-GR" smtClean="0"/>
              <a:t>Στυλ κύριου τίτλου</a:t>
            </a:r>
            <a:endParaRPr kumimoji="0" lang="en-US"/>
          </a:p>
        </p:txBody>
      </p:sp>
      <p:sp>
        <p:nvSpPr>
          <p:cNvPr id="3" name="Θέση κειμένου 2"/>
          <p:cNvSpPr>
            <a:spLocks noGrp="1"/>
          </p:cNvSpPr>
          <p:nvPr>
            <p:ph type="body" idx="2"/>
          </p:nvPr>
        </p:nvSpPr>
        <p:spPr>
          <a:xfrm>
            <a:off x="5901858" y="2216454"/>
            <a:ext cx="3729831" cy="5090181"/>
          </a:xfrm>
        </p:spPr>
        <p:txBody>
          <a:bodyPr/>
          <a:lstStyle>
            <a:lvl1pPr marL="10079" indent="0">
              <a:buNone/>
              <a:defRPr sz="1543"/>
            </a:lvl1pPr>
            <a:lvl2pPr>
              <a:buNone/>
              <a:defRPr sz="1323"/>
            </a:lvl2pPr>
            <a:lvl3pPr>
              <a:buNone/>
              <a:defRPr sz="1102"/>
            </a:lvl3pPr>
            <a:lvl4pPr>
              <a:buNone/>
              <a:defRPr sz="992"/>
            </a:lvl4pPr>
            <a:lvl5pPr>
              <a:buNone/>
              <a:defRPr sz="992"/>
            </a:lvl5pPr>
          </a:lstStyle>
          <a:p>
            <a:pPr lvl="0" eaLnBrk="1" latinLnBrk="0" hangingPunct="1"/>
            <a:r>
              <a:rPr kumimoji="0" lang="el-GR" smtClean="0"/>
              <a:t>Στυλ υποδείγματος κειμένου</a:t>
            </a:r>
          </a:p>
        </p:txBody>
      </p:sp>
      <p:sp>
        <p:nvSpPr>
          <p:cNvPr id="4" name="Θέση περιεχομένου 3"/>
          <p:cNvSpPr>
            <a:spLocks noGrp="1"/>
          </p:cNvSpPr>
          <p:nvPr>
            <p:ph sz="half" idx="1"/>
          </p:nvPr>
        </p:nvSpPr>
        <p:spPr>
          <a:xfrm>
            <a:off x="168010" y="855712"/>
            <a:ext cx="5624989" cy="6450923"/>
          </a:xfrm>
        </p:spPr>
        <p:txBody>
          <a:bodyPr/>
          <a:lstStyle>
            <a:lvl1pPr>
              <a:defRPr sz="3527"/>
            </a:lvl1pPr>
            <a:lvl2pPr>
              <a:defRPr sz="3086"/>
            </a:lvl2pPr>
            <a:lvl3pPr>
              <a:defRPr sz="2646"/>
            </a:lvl3pPr>
            <a:lvl4pPr>
              <a:defRPr sz="2205"/>
            </a:lvl4pPr>
            <a:lvl5pPr>
              <a:defRPr sz="2205"/>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p:txBody>
          <a:bodyPr/>
          <a:lstStyle/>
          <a:p>
            <a:fld id="{0552D0DF-A16E-40E1-ADEA-D4490BDECA14}" type="datetimeFigureOut">
              <a:rPr lang="el-GR" smtClean="0">
                <a:solidFill>
                  <a:srgbClr val="CC8E60"/>
                </a:solidFill>
              </a:rPr>
              <a:pPr/>
              <a:t>21/7/2017</a:t>
            </a:fld>
            <a:endParaRPr lang="el-GR">
              <a:solidFill>
                <a:srgbClr val="CC8E60"/>
              </a:solidFill>
            </a:endParaRPr>
          </a:p>
        </p:txBody>
      </p:sp>
      <p:sp>
        <p:nvSpPr>
          <p:cNvPr id="6" name="Θέση υποσέλιδου 5"/>
          <p:cNvSpPr>
            <a:spLocks noGrp="1"/>
          </p:cNvSpPr>
          <p:nvPr>
            <p:ph type="ftr" sz="quarter" idx="11"/>
          </p:nvPr>
        </p:nvSpPr>
        <p:spPr/>
        <p:txBody>
          <a:bodyPr/>
          <a:lstStyle/>
          <a:p>
            <a:endParaRPr lang="el-GR">
              <a:solidFill>
                <a:srgbClr val="CC8E60"/>
              </a:solidFill>
            </a:endParaRPr>
          </a:p>
        </p:txBody>
      </p:sp>
      <p:sp>
        <p:nvSpPr>
          <p:cNvPr id="7" name="Θέση αριθμού διαφάνειας 6"/>
          <p:cNvSpPr>
            <a:spLocks noGrp="1"/>
          </p:cNvSpPr>
          <p:nvPr>
            <p:ph type="sldNum" sz="quarter" idx="12"/>
          </p:nvPr>
        </p:nvSpPr>
        <p:spPr/>
        <p:txBody>
          <a:bodyPr/>
          <a:lstStyle/>
          <a:p>
            <a:fld id="{B0E49D2E-158D-4B1B-865F-41AB0E519082}" type="slidenum">
              <a:rPr lang="el-GR" smtClean="0"/>
              <a:pPr/>
              <a:t>‹Nº›</a:t>
            </a:fld>
            <a:endParaRPr lang="el-GR"/>
          </a:p>
        </p:txBody>
      </p:sp>
    </p:spTree>
    <p:extLst>
      <p:ext uri="{BB962C8B-B14F-4D97-AF65-F5344CB8AC3E}">
        <p14:creationId xmlns:p14="http://schemas.microsoft.com/office/powerpoint/2010/main" val="1887588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5997701" y="1222644"/>
            <a:ext cx="646910" cy="5160638"/>
          </a:xfrm>
        </p:spPr>
        <p:txBody>
          <a:bodyPr vert="vert270" lIns="45720" tIns="0" rIns="45720" anchor="t"/>
          <a:lstStyle>
            <a:lvl1pPr algn="ctr">
              <a:buNone/>
              <a:defRPr sz="2205" b="1"/>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445019" y="1259946"/>
            <a:ext cx="5040313" cy="5039783"/>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527"/>
            </a:lvl1pPr>
          </a:lstStyle>
          <a:p>
            <a:r>
              <a:rPr kumimoji="0" lang="el-GR" smtClean="0"/>
              <a:t>Κάντε κλικ στο εικονίδιο για να προσθέσετε μια εικόνα</a:t>
            </a:r>
            <a:endParaRPr kumimoji="0" lang="en-US" dirty="0"/>
          </a:p>
        </p:txBody>
      </p:sp>
      <p:sp>
        <p:nvSpPr>
          <p:cNvPr id="4" name="Θέση κειμένου 3"/>
          <p:cNvSpPr>
            <a:spLocks noGrp="1"/>
          </p:cNvSpPr>
          <p:nvPr>
            <p:ph type="body" sz="half" idx="2"/>
          </p:nvPr>
        </p:nvSpPr>
        <p:spPr>
          <a:xfrm>
            <a:off x="6712086" y="3609319"/>
            <a:ext cx="2856177" cy="2773963"/>
          </a:xfrm>
        </p:spPr>
        <p:txBody>
          <a:bodyPr lIns="0" tIns="0" rIns="45720" anchor="t"/>
          <a:lstStyle>
            <a:lvl1pPr marL="0" indent="0">
              <a:lnSpc>
                <a:spcPct val="100000"/>
              </a:lnSpc>
              <a:spcBef>
                <a:spcPts val="0"/>
              </a:spcBef>
              <a:buFontTx/>
              <a:buNone/>
              <a:defRPr sz="1433"/>
            </a:lvl1pPr>
            <a:lvl2pPr>
              <a:buFontTx/>
              <a:buNone/>
              <a:defRPr sz="1323"/>
            </a:lvl2pPr>
            <a:lvl3pPr>
              <a:buFontTx/>
              <a:buNone/>
              <a:defRPr sz="1102"/>
            </a:lvl3pPr>
            <a:lvl4pPr>
              <a:buFontTx/>
              <a:buNone/>
              <a:defRPr sz="992"/>
            </a:lvl4pPr>
            <a:lvl5pPr>
              <a:buFontTx/>
              <a:buNone/>
              <a:defRPr sz="992"/>
            </a:lvl5pPr>
          </a:lstStyle>
          <a:p>
            <a:pPr lvl="0" eaLnBrk="1" latinLnBrk="0" hangingPunct="1"/>
            <a:r>
              <a:rPr kumimoji="0" lang="el-GR" smtClean="0"/>
              <a:t>Στυλ υποδείγματος κειμένου</a:t>
            </a:r>
          </a:p>
        </p:txBody>
      </p:sp>
      <p:sp>
        <p:nvSpPr>
          <p:cNvPr id="5" name="Θέση ημερομηνίας 4"/>
          <p:cNvSpPr>
            <a:spLocks noGrp="1"/>
          </p:cNvSpPr>
          <p:nvPr>
            <p:ph type="dt" sz="half" idx="10"/>
          </p:nvPr>
        </p:nvSpPr>
        <p:spPr/>
        <p:txBody>
          <a:bodyPr/>
          <a:lstStyle/>
          <a:p>
            <a:fld id="{0552D0DF-A16E-40E1-ADEA-D4490BDECA14}" type="datetimeFigureOut">
              <a:rPr lang="el-GR" smtClean="0">
                <a:solidFill>
                  <a:srgbClr val="CC8E60"/>
                </a:solidFill>
              </a:rPr>
              <a:pPr/>
              <a:t>21/7/2017</a:t>
            </a:fld>
            <a:endParaRPr lang="el-GR">
              <a:solidFill>
                <a:srgbClr val="CC8E60"/>
              </a:solidFill>
            </a:endParaRPr>
          </a:p>
        </p:txBody>
      </p:sp>
      <p:sp>
        <p:nvSpPr>
          <p:cNvPr id="6" name="Θέση υποσέλιδου 5"/>
          <p:cNvSpPr>
            <a:spLocks noGrp="1"/>
          </p:cNvSpPr>
          <p:nvPr>
            <p:ph type="ftr" sz="quarter" idx="11"/>
          </p:nvPr>
        </p:nvSpPr>
        <p:spPr/>
        <p:txBody>
          <a:bodyPr/>
          <a:lstStyle/>
          <a:p>
            <a:endParaRPr lang="el-GR">
              <a:solidFill>
                <a:srgbClr val="CC8E60"/>
              </a:solidFill>
            </a:endParaRPr>
          </a:p>
        </p:txBody>
      </p:sp>
      <p:sp>
        <p:nvSpPr>
          <p:cNvPr id="7" name="Θέση αριθμού διαφάνειας 6"/>
          <p:cNvSpPr>
            <a:spLocks noGrp="1"/>
          </p:cNvSpPr>
          <p:nvPr>
            <p:ph type="sldNum" sz="quarter" idx="12"/>
          </p:nvPr>
        </p:nvSpPr>
        <p:spPr/>
        <p:txBody>
          <a:bodyPr/>
          <a:lstStyle/>
          <a:p>
            <a:fld id="{B0E49D2E-158D-4B1B-865F-41AB0E519082}" type="slidenum">
              <a:rPr lang="el-GR" smtClean="0"/>
              <a:pPr/>
              <a:t>‹Nº›</a:t>
            </a:fld>
            <a:endParaRPr lang="el-GR"/>
          </a:p>
        </p:txBody>
      </p:sp>
    </p:spTree>
    <p:extLst>
      <p:ext uri="{BB962C8B-B14F-4D97-AF65-F5344CB8AC3E}">
        <p14:creationId xmlns:p14="http://schemas.microsoft.com/office/powerpoint/2010/main" val="1788974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0552D0DF-A16E-40E1-ADEA-D4490BDECA14}" type="datetimeFigureOut">
              <a:rPr lang="el-GR" smtClean="0">
                <a:solidFill>
                  <a:srgbClr val="CC8E60"/>
                </a:solidFill>
              </a:rPr>
              <a:pPr/>
              <a:t>21/7/2017</a:t>
            </a:fld>
            <a:endParaRPr lang="el-GR">
              <a:solidFill>
                <a:srgbClr val="CC8E60"/>
              </a:solidFill>
            </a:endParaRPr>
          </a:p>
        </p:txBody>
      </p:sp>
      <p:sp>
        <p:nvSpPr>
          <p:cNvPr id="5" name="Θέση υποσέλιδου 4"/>
          <p:cNvSpPr>
            <a:spLocks noGrp="1"/>
          </p:cNvSpPr>
          <p:nvPr>
            <p:ph type="ftr" sz="quarter" idx="11"/>
          </p:nvPr>
        </p:nvSpPr>
        <p:spPr/>
        <p:txBody>
          <a:bodyPr/>
          <a:lstStyle/>
          <a:p>
            <a:endParaRPr lang="el-GR">
              <a:solidFill>
                <a:srgbClr val="CC8E60"/>
              </a:solidFill>
            </a:endParaRPr>
          </a:p>
        </p:txBody>
      </p:sp>
      <p:sp>
        <p:nvSpPr>
          <p:cNvPr id="6" name="Θέση αριθμού διαφάνειας 5"/>
          <p:cNvSpPr>
            <a:spLocks noGrp="1"/>
          </p:cNvSpPr>
          <p:nvPr>
            <p:ph type="sldNum" sz="quarter" idx="12"/>
          </p:nvPr>
        </p:nvSpPr>
        <p:spPr/>
        <p:txBody>
          <a:bodyPr/>
          <a:lstStyle/>
          <a:p>
            <a:fld id="{B0E49D2E-158D-4B1B-865F-41AB0E519082}" type="slidenum">
              <a:rPr lang="el-GR" smtClean="0"/>
              <a:pPr/>
              <a:t>‹Nº›</a:t>
            </a:fld>
            <a:endParaRPr lang="el-GR"/>
          </a:p>
        </p:txBody>
      </p:sp>
    </p:spTree>
    <p:extLst>
      <p:ext uri="{BB962C8B-B14F-4D97-AF65-F5344CB8AC3E}">
        <p14:creationId xmlns:p14="http://schemas.microsoft.com/office/powerpoint/2010/main" val="834905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7476464" y="1259946"/>
            <a:ext cx="2100130" cy="6047740"/>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504031" y="1259946"/>
            <a:ext cx="6888427" cy="6047740"/>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0552D0DF-A16E-40E1-ADEA-D4490BDECA14}" type="datetimeFigureOut">
              <a:rPr lang="el-GR" smtClean="0">
                <a:solidFill>
                  <a:srgbClr val="CC8E60"/>
                </a:solidFill>
              </a:rPr>
              <a:pPr/>
              <a:t>21/7/2017</a:t>
            </a:fld>
            <a:endParaRPr lang="el-GR">
              <a:solidFill>
                <a:srgbClr val="CC8E60"/>
              </a:solidFill>
            </a:endParaRPr>
          </a:p>
        </p:txBody>
      </p:sp>
      <p:sp>
        <p:nvSpPr>
          <p:cNvPr id="5" name="Θέση υποσέλιδου 4"/>
          <p:cNvSpPr>
            <a:spLocks noGrp="1"/>
          </p:cNvSpPr>
          <p:nvPr>
            <p:ph type="ftr" sz="quarter" idx="11"/>
          </p:nvPr>
        </p:nvSpPr>
        <p:spPr/>
        <p:txBody>
          <a:bodyPr/>
          <a:lstStyle/>
          <a:p>
            <a:endParaRPr lang="el-GR">
              <a:solidFill>
                <a:srgbClr val="CC8E60"/>
              </a:solidFill>
            </a:endParaRPr>
          </a:p>
        </p:txBody>
      </p:sp>
      <p:sp>
        <p:nvSpPr>
          <p:cNvPr id="6" name="Θέση αριθμού διαφάνειας 5"/>
          <p:cNvSpPr>
            <a:spLocks noGrp="1"/>
          </p:cNvSpPr>
          <p:nvPr>
            <p:ph type="sldNum" sz="quarter" idx="12"/>
          </p:nvPr>
        </p:nvSpPr>
        <p:spPr/>
        <p:txBody>
          <a:bodyPr/>
          <a:lstStyle/>
          <a:p>
            <a:fld id="{B0E49D2E-158D-4B1B-865F-41AB0E519082}" type="slidenum">
              <a:rPr lang="el-GR" smtClean="0"/>
              <a:pPr/>
              <a:t>‹Nº›</a:t>
            </a:fld>
            <a:endParaRPr lang="el-GR"/>
          </a:p>
        </p:txBody>
      </p:sp>
    </p:spTree>
    <p:extLst>
      <p:ext uri="{BB962C8B-B14F-4D97-AF65-F5344CB8AC3E}">
        <p14:creationId xmlns:p14="http://schemas.microsoft.com/office/powerpoint/2010/main" val="3367404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761367" y="1484759"/>
            <a:ext cx="8452604" cy="88938"/>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761367" y="4739619"/>
            <a:ext cx="8452604" cy="88938"/>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61367" y="1636694"/>
            <a:ext cx="8452604" cy="302387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978192" y="4485234"/>
            <a:ext cx="893716" cy="1191494"/>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869454" y="1578761"/>
            <a:ext cx="8240911" cy="3346416"/>
          </a:xfrm>
        </p:spPr>
        <p:txBody>
          <a:bodyPr anchor="ctr">
            <a:noAutofit/>
          </a:bodyPr>
          <a:lstStyle>
            <a:lvl1pPr algn="l">
              <a:lnSpc>
                <a:spcPct val="80000"/>
              </a:lnSpc>
              <a:defRPr sz="7937" cap="all" baseline="0">
                <a:blipFill dpi="0" rotWithShape="1">
                  <a:blip r:embed="rId4"/>
                  <a:srcRect/>
                  <a:tile tx="6350" ty="-127000" sx="65000" sy="64000" flip="none" algn="tl"/>
                </a:blip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884575" y="4838192"/>
            <a:ext cx="6524685" cy="1179309"/>
          </a:xfrm>
        </p:spPr>
        <p:txBody>
          <a:bodyPr>
            <a:normAutofit/>
          </a:bodyPr>
          <a:lstStyle>
            <a:lvl1pPr marL="0" indent="0" algn="l">
              <a:buNone/>
              <a:defRPr sz="1819">
                <a:solidFill>
                  <a:schemeClr val="tx1"/>
                </a:solidFill>
              </a:defRPr>
            </a:lvl1pPr>
            <a:lvl2pPr marL="378013" indent="0" algn="ctr">
              <a:buNone/>
              <a:defRPr sz="1819"/>
            </a:lvl2pPr>
            <a:lvl3pPr marL="756026" indent="0" algn="ctr">
              <a:buNone/>
              <a:defRPr sz="1819"/>
            </a:lvl3pPr>
            <a:lvl4pPr marL="1134039" indent="0" algn="ctr">
              <a:buNone/>
              <a:defRPr sz="1654"/>
            </a:lvl4pPr>
            <a:lvl5pPr marL="1512052" indent="0" algn="ctr">
              <a:buNone/>
              <a:defRPr sz="1654"/>
            </a:lvl5pPr>
            <a:lvl6pPr marL="1890065" indent="0" algn="ctr">
              <a:buNone/>
              <a:defRPr sz="1654"/>
            </a:lvl6pPr>
            <a:lvl7pPr marL="2268078" indent="0" algn="ctr">
              <a:buNone/>
              <a:defRPr sz="1654"/>
            </a:lvl7pPr>
            <a:lvl8pPr marL="2646091" indent="0" algn="ctr">
              <a:buNone/>
              <a:defRPr sz="1654"/>
            </a:lvl8pPr>
            <a:lvl9pPr marL="3024104" indent="0" algn="ctr">
              <a:buNone/>
              <a:defRPr sz="1654"/>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20B36EE-A6F7-426E-BDF4-14D941834627}" type="datetimeFigureOut">
              <a:rPr lang="it-IT" smtClean="0">
                <a:solidFill>
                  <a:srgbClr val="696464"/>
                </a:solidFill>
              </a:rPr>
              <a:pPr/>
              <a:t>21/07/2017</a:t>
            </a:fld>
            <a:endParaRPr lang="it-IT">
              <a:solidFill>
                <a:srgbClr val="696464"/>
              </a:solidFill>
            </a:endParaRPr>
          </a:p>
        </p:txBody>
      </p:sp>
      <p:sp>
        <p:nvSpPr>
          <p:cNvPr id="5" name="Footer Placeholder 4"/>
          <p:cNvSpPr>
            <a:spLocks noGrp="1"/>
          </p:cNvSpPr>
          <p:nvPr>
            <p:ph type="ftr" sz="quarter" idx="11"/>
          </p:nvPr>
        </p:nvSpPr>
        <p:spPr/>
        <p:txBody>
          <a:bodyPr/>
          <a:lstStyle/>
          <a:p>
            <a:endParaRPr lang="it-IT">
              <a:solidFill>
                <a:srgbClr val="696464"/>
              </a:solidFill>
            </a:endParaRPr>
          </a:p>
        </p:txBody>
      </p:sp>
      <p:sp>
        <p:nvSpPr>
          <p:cNvPr id="6" name="Slide Number Placeholder 5"/>
          <p:cNvSpPr>
            <a:spLocks noGrp="1"/>
          </p:cNvSpPr>
          <p:nvPr>
            <p:ph type="sldNum" sz="quarter" idx="12"/>
          </p:nvPr>
        </p:nvSpPr>
        <p:spPr>
          <a:xfrm>
            <a:off x="7931492" y="4728196"/>
            <a:ext cx="987117" cy="705570"/>
          </a:xfrm>
        </p:spPr>
        <p:txBody>
          <a:bodyPr/>
          <a:lstStyle>
            <a:lvl1pPr>
              <a:defRPr sz="2315"/>
            </a:lvl1pPr>
          </a:lstStyle>
          <a:p>
            <a:fld id="{162723BD-0884-4F71-B464-E0ECF6064C5A}" type="slidenum">
              <a:rPr lang="it-IT" smtClean="0"/>
              <a:pPr/>
              <a:t>‹Nº›</a:t>
            </a:fld>
            <a:endParaRPr lang="it-IT"/>
          </a:p>
        </p:txBody>
      </p:sp>
    </p:spTree>
    <p:extLst>
      <p:ext uri="{BB962C8B-B14F-4D97-AF65-F5344CB8AC3E}">
        <p14:creationId xmlns:p14="http://schemas.microsoft.com/office/powerpoint/2010/main" val="16402024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020B36EE-A6F7-426E-BDF4-14D941834627}" type="datetimeFigureOut">
              <a:rPr lang="it-IT" smtClean="0">
                <a:solidFill>
                  <a:srgbClr val="696464"/>
                </a:solidFill>
              </a:rPr>
              <a:pPr/>
              <a:t>21/07/2017</a:t>
            </a:fld>
            <a:endParaRPr lang="it-IT">
              <a:solidFill>
                <a:srgbClr val="696464"/>
              </a:solidFill>
            </a:endParaRPr>
          </a:p>
        </p:txBody>
      </p:sp>
      <p:sp>
        <p:nvSpPr>
          <p:cNvPr id="5" name="Footer Placeholder 4"/>
          <p:cNvSpPr>
            <a:spLocks noGrp="1"/>
          </p:cNvSpPr>
          <p:nvPr>
            <p:ph type="ftr" sz="quarter" idx="11"/>
          </p:nvPr>
        </p:nvSpPr>
        <p:spPr/>
        <p:txBody>
          <a:bodyPr/>
          <a:lstStyle/>
          <a:p>
            <a:endParaRPr lang="it-IT">
              <a:solidFill>
                <a:srgbClr val="696464"/>
              </a:solidFill>
            </a:endParaRPr>
          </a:p>
        </p:txBody>
      </p:sp>
      <p:sp>
        <p:nvSpPr>
          <p:cNvPr id="6" name="Slide Number Placeholder 5"/>
          <p:cNvSpPr>
            <a:spLocks noGrp="1"/>
          </p:cNvSpPr>
          <p:nvPr>
            <p:ph type="sldNum" sz="quarter" idx="12"/>
          </p:nvPr>
        </p:nvSpPr>
        <p:spPr/>
        <p:txBody>
          <a:bodyPr/>
          <a:lstStyle/>
          <a:p>
            <a:fld id="{162723BD-0884-4F71-B464-E0ECF6064C5A}" type="slidenum">
              <a:rPr lang="it-IT" smtClean="0"/>
              <a:pPr/>
              <a:t>‹Nº›</a:t>
            </a:fld>
            <a:endParaRPr lang="it-IT"/>
          </a:p>
        </p:txBody>
      </p:sp>
    </p:spTree>
    <p:extLst>
      <p:ext uri="{BB962C8B-B14F-4D97-AF65-F5344CB8AC3E}">
        <p14:creationId xmlns:p14="http://schemas.microsoft.com/office/powerpoint/2010/main" val="3012591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5421172"/>
            <a:ext cx="10080625" cy="213850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91831" y="1350662"/>
            <a:ext cx="7673876" cy="3880633"/>
          </a:xfrm>
        </p:spPr>
        <p:txBody>
          <a:bodyPr anchor="ctr">
            <a:normAutofit/>
          </a:bodyPr>
          <a:lstStyle>
            <a:lvl1pPr>
              <a:lnSpc>
                <a:spcPct val="80000"/>
              </a:lnSpc>
              <a:defRPr sz="6614" b="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790712" y="5533682"/>
            <a:ext cx="7484864" cy="1175949"/>
          </a:xfrm>
        </p:spPr>
        <p:txBody>
          <a:bodyPr anchor="t">
            <a:normAutofit/>
          </a:bodyPr>
          <a:lstStyle>
            <a:lvl1pPr marL="0" indent="0">
              <a:buNone/>
              <a:defRPr sz="1654">
                <a:solidFill>
                  <a:schemeClr val="tx1"/>
                </a:solidFill>
              </a:defRPr>
            </a:lvl1pPr>
            <a:lvl2pPr marL="378013" indent="0">
              <a:buNone/>
              <a:defRPr sz="1488">
                <a:solidFill>
                  <a:schemeClr val="tx1">
                    <a:tint val="75000"/>
                  </a:schemeClr>
                </a:solidFill>
              </a:defRPr>
            </a:lvl2pPr>
            <a:lvl3pPr marL="756026" indent="0">
              <a:buNone/>
              <a:defRPr sz="1323">
                <a:solidFill>
                  <a:schemeClr val="tx1">
                    <a:tint val="75000"/>
                  </a:schemeClr>
                </a:solidFill>
              </a:defRPr>
            </a:lvl3pPr>
            <a:lvl4pPr marL="1134039" indent="0">
              <a:buNone/>
              <a:defRPr sz="1158">
                <a:solidFill>
                  <a:schemeClr val="tx1">
                    <a:tint val="75000"/>
                  </a:schemeClr>
                </a:solidFill>
              </a:defRPr>
            </a:lvl4pPr>
            <a:lvl5pPr marL="1512052" indent="0">
              <a:buNone/>
              <a:defRPr sz="1158">
                <a:solidFill>
                  <a:schemeClr val="tx1">
                    <a:tint val="75000"/>
                  </a:schemeClr>
                </a:solidFill>
              </a:defRPr>
            </a:lvl5pPr>
            <a:lvl6pPr marL="1890065" indent="0">
              <a:buNone/>
              <a:defRPr sz="1158">
                <a:solidFill>
                  <a:schemeClr val="tx1">
                    <a:tint val="75000"/>
                  </a:schemeClr>
                </a:solidFill>
              </a:defRPr>
            </a:lvl6pPr>
            <a:lvl7pPr marL="2268078" indent="0">
              <a:buNone/>
              <a:defRPr sz="1158">
                <a:solidFill>
                  <a:schemeClr val="tx1">
                    <a:tint val="75000"/>
                  </a:schemeClr>
                </a:solidFill>
              </a:defRPr>
            </a:lvl7pPr>
            <a:lvl8pPr marL="2646091" indent="0">
              <a:buNone/>
              <a:defRPr sz="1158">
                <a:solidFill>
                  <a:schemeClr val="tx1">
                    <a:tint val="75000"/>
                  </a:schemeClr>
                </a:solidFill>
              </a:defRPr>
            </a:lvl8pPr>
            <a:lvl9pPr marL="3024104" indent="0">
              <a:buNone/>
              <a:defRPr sz="1158">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a:xfrm>
            <a:off x="7105441" y="6914583"/>
            <a:ext cx="2186375" cy="402483"/>
          </a:xfrm>
        </p:spPr>
        <p:txBody>
          <a:bodyPr/>
          <a:lstStyle/>
          <a:p>
            <a:fld id="{020B36EE-A6F7-426E-BDF4-14D941834627}" type="datetimeFigureOut">
              <a:rPr lang="it-IT" smtClean="0">
                <a:solidFill>
                  <a:srgbClr val="696464"/>
                </a:solidFill>
              </a:rPr>
              <a:pPr/>
              <a:t>21/07/2017</a:t>
            </a:fld>
            <a:endParaRPr lang="it-IT">
              <a:solidFill>
                <a:srgbClr val="696464"/>
              </a:solidFill>
            </a:endParaRPr>
          </a:p>
        </p:txBody>
      </p:sp>
      <p:sp>
        <p:nvSpPr>
          <p:cNvPr id="5" name="Footer Placeholder 4"/>
          <p:cNvSpPr>
            <a:spLocks noGrp="1"/>
          </p:cNvSpPr>
          <p:nvPr>
            <p:ph type="ftr" sz="quarter" idx="11"/>
          </p:nvPr>
        </p:nvSpPr>
        <p:spPr>
          <a:xfrm>
            <a:off x="1804713" y="6914583"/>
            <a:ext cx="5231844" cy="402483"/>
          </a:xfrm>
        </p:spPr>
        <p:txBody>
          <a:bodyPr/>
          <a:lstStyle/>
          <a:p>
            <a:endParaRPr lang="it-IT">
              <a:solidFill>
                <a:srgbClr val="696464"/>
              </a:solidFill>
            </a:endParaRPr>
          </a:p>
        </p:txBody>
      </p:sp>
      <p:grpSp>
        <p:nvGrpSpPr>
          <p:cNvPr id="8" name="Group 7"/>
          <p:cNvGrpSpPr/>
          <p:nvPr/>
        </p:nvGrpSpPr>
        <p:grpSpPr>
          <a:xfrm>
            <a:off x="741990" y="2563817"/>
            <a:ext cx="893716" cy="1191494"/>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97592" y="2762547"/>
            <a:ext cx="982512" cy="794033"/>
          </a:xfrm>
        </p:spPr>
        <p:txBody>
          <a:bodyPr/>
          <a:lstStyle>
            <a:lvl1pPr>
              <a:defRPr sz="2315"/>
            </a:lvl1pPr>
          </a:lstStyle>
          <a:p>
            <a:fld id="{162723BD-0884-4F71-B464-E0ECF6064C5A}" type="slidenum">
              <a:rPr lang="it-IT" smtClean="0"/>
              <a:pPr/>
              <a:t>‹Nº›</a:t>
            </a:fld>
            <a:endParaRPr lang="it-IT"/>
          </a:p>
        </p:txBody>
      </p:sp>
    </p:spTree>
    <p:extLst>
      <p:ext uri="{BB962C8B-B14F-4D97-AF65-F5344CB8AC3E}">
        <p14:creationId xmlns:p14="http://schemas.microsoft.com/office/powerpoint/2010/main" val="1014830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84575" y="2419096"/>
            <a:ext cx="3931444" cy="4384612"/>
          </a:xfrm>
        </p:spPr>
        <p:txBody>
          <a:bodyPr/>
          <a:lstStyle>
            <a:lvl1pPr>
              <a:defRPr sz="1654"/>
            </a:lvl1pPr>
            <a:lvl2pPr>
              <a:defRPr sz="1488"/>
            </a:lvl2pPr>
            <a:lvl3pPr>
              <a:defRPr sz="1323"/>
            </a:lvl3pPr>
            <a:lvl4pPr>
              <a:defRPr sz="1323"/>
            </a:lvl4pPr>
            <a:lvl5pPr>
              <a:defRPr sz="1323"/>
            </a:lvl5pPr>
            <a:lvl6pPr>
              <a:defRPr sz="1323"/>
            </a:lvl6pPr>
            <a:lvl7pPr>
              <a:defRPr sz="1323"/>
            </a:lvl7pPr>
            <a:lvl8pPr>
              <a:defRPr sz="1323"/>
            </a:lvl8pPr>
            <a:lvl9pPr>
              <a:defRPr sz="1323"/>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262086" y="2419096"/>
            <a:ext cx="3931444" cy="4384612"/>
          </a:xfrm>
        </p:spPr>
        <p:txBody>
          <a:bodyPr/>
          <a:lstStyle>
            <a:lvl1pPr>
              <a:defRPr sz="1654"/>
            </a:lvl1pPr>
            <a:lvl2pPr>
              <a:defRPr sz="1488"/>
            </a:lvl2pPr>
            <a:lvl3pPr>
              <a:defRPr sz="1323"/>
            </a:lvl3pPr>
            <a:lvl4pPr>
              <a:defRPr sz="1323"/>
            </a:lvl4pPr>
            <a:lvl5pPr>
              <a:defRPr sz="1323"/>
            </a:lvl5pPr>
            <a:lvl6pPr>
              <a:defRPr sz="1323"/>
            </a:lvl6pPr>
            <a:lvl7pPr>
              <a:defRPr sz="1323"/>
            </a:lvl7pPr>
            <a:lvl8pPr>
              <a:defRPr sz="1323"/>
            </a:lvl8pPr>
            <a:lvl9pPr>
              <a:defRPr sz="1323"/>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020B36EE-A6F7-426E-BDF4-14D941834627}" type="datetimeFigureOut">
              <a:rPr lang="it-IT" smtClean="0">
                <a:solidFill>
                  <a:srgbClr val="696464"/>
                </a:solidFill>
              </a:rPr>
              <a:pPr/>
              <a:t>21/07/2017</a:t>
            </a:fld>
            <a:endParaRPr lang="it-IT">
              <a:solidFill>
                <a:srgbClr val="696464"/>
              </a:solidFill>
            </a:endParaRPr>
          </a:p>
        </p:txBody>
      </p:sp>
      <p:sp>
        <p:nvSpPr>
          <p:cNvPr id="6" name="Footer Placeholder 5"/>
          <p:cNvSpPr>
            <a:spLocks noGrp="1"/>
          </p:cNvSpPr>
          <p:nvPr>
            <p:ph type="ftr" sz="quarter" idx="11"/>
          </p:nvPr>
        </p:nvSpPr>
        <p:spPr/>
        <p:txBody>
          <a:bodyPr/>
          <a:lstStyle/>
          <a:p>
            <a:endParaRPr lang="it-IT">
              <a:solidFill>
                <a:srgbClr val="696464"/>
              </a:solidFill>
            </a:endParaRPr>
          </a:p>
        </p:txBody>
      </p:sp>
      <p:sp>
        <p:nvSpPr>
          <p:cNvPr id="7" name="Slide Number Placeholder 6"/>
          <p:cNvSpPr>
            <a:spLocks noGrp="1"/>
          </p:cNvSpPr>
          <p:nvPr>
            <p:ph type="sldNum" sz="quarter" idx="12"/>
          </p:nvPr>
        </p:nvSpPr>
        <p:spPr/>
        <p:txBody>
          <a:bodyPr/>
          <a:lstStyle/>
          <a:p>
            <a:fld id="{162723BD-0884-4F71-B464-E0ECF6064C5A}" type="slidenum">
              <a:rPr lang="it-IT" smtClean="0"/>
              <a:pPr/>
              <a:t>‹Nº›</a:t>
            </a:fld>
            <a:endParaRPr lang="it-IT"/>
          </a:p>
        </p:txBody>
      </p:sp>
    </p:spTree>
    <p:extLst>
      <p:ext uri="{BB962C8B-B14F-4D97-AF65-F5344CB8AC3E}">
        <p14:creationId xmlns:p14="http://schemas.microsoft.com/office/powerpoint/2010/main" val="32009646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82055" y="2257823"/>
            <a:ext cx="3931444" cy="705570"/>
          </a:xfrm>
        </p:spPr>
        <p:txBody>
          <a:bodyPr anchor="ctr">
            <a:normAutofit/>
          </a:bodyPr>
          <a:lstStyle>
            <a:lvl1pPr marL="0" indent="0">
              <a:buNone/>
              <a:defRPr sz="1654" b="1">
                <a:solidFill>
                  <a:schemeClr val="accent1">
                    <a:lumMod val="75000"/>
                  </a:schemeClr>
                </a:solidFill>
              </a:defRPr>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it-IT" smtClean="0"/>
              <a:t>Modifica gli stili del testo dello schema</a:t>
            </a:r>
          </a:p>
        </p:txBody>
      </p:sp>
      <p:sp>
        <p:nvSpPr>
          <p:cNvPr id="4" name="Content Placeholder 3"/>
          <p:cNvSpPr>
            <a:spLocks noGrp="1"/>
          </p:cNvSpPr>
          <p:nvPr>
            <p:ph sz="half" idx="2"/>
          </p:nvPr>
        </p:nvSpPr>
        <p:spPr>
          <a:xfrm>
            <a:off x="884575" y="3023870"/>
            <a:ext cx="3931444" cy="3628644"/>
          </a:xfrm>
        </p:spPr>
        <p:txBody>
          <a:bodyPr/>
          <a:lstStyle>
            <a:lvl1pPr>
              <a:defRPr sz="1654"/>
            </a:lvl1pPr>
            <a:lvl2pPr>
              <a:defRPr sz="1488"/>
            </a:lvl2pPr>
            <a:lvl3pPr>
              <a:defRPr sz="1323"/>
            </a:lvl3pPr>
            <a:lvl4pPr>
              <a:defRPr sz="1323"/>
            </a:lvl4pPr>
            <a:lvl5pPr>
              <a:defRPr sz="1323"/>
            </a:lvl5pPr>
            <a:lvl6pPr>
              <a:defRPr sz="1323"/>
            </a:lvl6pPr>
            <a:lvl7pPr>
              <a:defRPr sz="1323"/>
            </a:lvl7pPr>
            <a:lvl8pPr>
              <a:defRPr sz="1323"/>
            </a:lvl8pPr>
            <a:lvl9pPr>
              <a:defRPr sz="1323"/>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262086" y="2257823"/>
            <a:ext cx="3931444" cy="705570"/>
          </a:xfrm>
        </p:spPr>
        <p:txBody>
          <a:bodyPr anchor="ctr">
            <a:normAutofit/>
          </a:bodyPr>
          <a:lstStyle>
            <a:lvl1pPr marL="0" indent="0">
              <a:buNone/>
              <a:defRPr sz="1654" b="1">
                <a:solidFill>
                  <a:schemeClr val="accent1">
                    <a:lumMod val="75000"/>
                  </a:schemeClr>
                </a:solidFill>
              </a:defRPr>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it-IT" smtClean="0"/>
              <a:t>Modifica gli stili del testo dello schema</a:t>
            </a:r>
          </a:p>
        </p:txBody>
      </p:sp>
      <p:sp>
        <p:nvSpPr>
          <p:cNvPr id="6" name="Content Placeholder 5"/>
          <p:cNvSpPr>
            <a:spLocks noGrp="1"/>
          </p:cNvSpPr>
          <p:nvPr>
            <p:ph sz="quarter" idx="4"/>
          </p:nvPr>
        </p:nvSpPr>
        <p:spPr>
          <a:xfrm>
            <a:off x="5262086" y="3023870"/>
            <a:ext cx="3931444" cy="3628644"/>
          </a:xfrm>
        </p:spPr>
        <p:txBody>
          <a:bodyPr/>
          <a:lstStyle>
            <a:lvl1pPr>
              <a:defRPr sz="1654"/>
            </a:lvl1pPr>
            <a:lvl2pPr>
              <a:defRPr sz="1488"/>
            </a:lvl2pPr>
            <a:lvl3pPr>
              <a:defRPr sz="1323"/>
            </a:lvl3pPr>
            <a:lvl4pPr>
              <a:defRPr sz="1323"/>
            </a:lvl4pPr>
            <a:lvl5pPr>
              <a:defRPr sz="1323"/>
            </a:lvl5pPr>
            <a:lvl6pPr>
              <a:defRPr sz="1323"/>
            </a:lvl6pPr>
            <a:lvl7pPr>
              <a:defRPr sz="1323"/>
            </a:lvl7pPr>
            <a:lvl8pPr>
              <a:defRPr sz="1323"/>
            </a:lvl8pPr>
            <a:lvl9pPr>
              <a:defRPr sz="1323"/>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020B36EE-A6F7-426E-BDF4-14D941834627}" type="datetimeFigureOut">
              <a:rPr lang="it-IT" smtClean="0">
                <a:solidFill>
                  <a:srgbClr val="696464"/>
                </a:solidFill>
              </a:rPr>
              <a:pPr/>
              <a:t>21/07/2017</a:t>
            </a:fld>
            <a:endParaRPr lang="it-IT">
              <a:solidFill>
                <a:srgbClr val="696464"/>
              </a:solidFill>
            </a:endParaRPr>
          </a:p>
        </p:txBody>
      </p:sp>
      <p:sp>
        <p:nvSpPr>
          <p:cNvPr id="8" name="Footer Placeholder 7"/>
          <p:cNvSpPr>
            <a:spLocks noGrp="1"/>
          </p:cNvSpPr>
          <p:nvPr>
            <p:ph type="ftr" sz="quarter" idx="11"/>
          </p:nvPr>
        </p:nvSpPr>
        <p:spPr/>
        <p:txBody>
          <a:bodyPr/>
          <a:lstStyle/>
          <a:p>
            <a:endParaRPr lang="it-IT">
              <a:solidFill>
                <a:srgbClr val="696464"/>
              </a:solidFill>
            </a:endParaRPr>
          </a:p>
        </p:txBody>
      </p:sp>
      <p:sp>
        <p:nvSpPr>
          <p:cNvPr id="9" name="Slide Number Placeholder 8"/>
          <p:cNvSpPr>
            <a:spLocks noGrp="1"/>
          </p:cNvSpPr>
          <p:nvPr>
            <p:ph type="sldNum" sz="quarter" idx="12"/>
          </p:nvPr>
        </p:nvSpPr>
        <p:spPr/>
        <p:txBody>
          <a:bodyPr/>
          <a:lstStyle/>
          <a:p>
            <a:fld id="{162723BD-0884-4F71-B464-E0ECF6064C5A}" type="slidenum">
              <a:rPr lang="it-IT" smtClean="0"/>
              <a:pPr/>
              <a:t>‹Nº›</a:t>
            </a:fld>
            <a:endParaRPr lang="it-IT"/>
          </a:p>
        </p:txBody>
      </p:sp>
    </p:spTree>
    <p:extLst>
      <p:ext uri="{BB962C8B-B14F-4D97-AF65-F5344CB8AC3E}">
        <p14:creationId xmlns:p14="http://schemas.microsoft.com/office/powerpoint/2010/main" val="168942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504825" y="303213"/>
            <a:ext cx="9072563" cy="1258887"/>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085731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020B36EE-A6F7-426E-BDF4-14D941834627}" type="datetimeFigureOut">
              <a:rPr lang="it-IT" smtClean="0">
                <a:solidFill>
                  <a:srgbClr val="696464"/>
                </a:solidFill>
              </a:rPr>
              <a:pPr/>
              <a:t>21/07/2017</a:t>
            </a:fld>
            <a:endParaRPr lang="it-IT">
              <a:solidFill>
                <a:srgbClr val="696464"/>
              </a:solidFill>
            </a:endParaRPr>
          </a:p>
        </p:txBody>
      </p:sp>
      <p:sp>
        <p:nvSpPr>
          <p:cNvPr id="4" name="Footer Placeholder 3"/>
          <p:cNvSpPr>
            <a:spLocks noGrp="1"/>
          </p:cNvSpPr>
          <p:nvPr>
            <p:ph type="ftr" sz="quarter" idx="11"/>
          </p:nvPr>
        </p:nvSpPr>
        <p:spPr/>
        <p:txBody>
          <a:bodyPr/>
          <a:lstStyle/>
          <a:p>
            <a:endParaRPr lang="it-IT">
              <a:solidFill>
                <a:srgbClr val="696464"/>
              </a:solidFill>
            </a:endParaRPr>
          </a:p>
        </p:txBody>
      </p:sp>
      <p:sp>
        <p:nvSpPr>
          <p:cNvPr id="5" name="Slide Number Placeholder 4"/>
          <p:cNvSpPr>
            <a:spLocks noGrp="1"/>
          </p:cNvSpPr>
          <p:nvPr>
            <p:ph type="sldNum" sz="quarter" idx="12"/>
          </p:nvPr>
        </p:nvSpPr>
        <p:spPr/>
        <p:txBody>
          <a:bodyPr/>
          <a:lstStyle/>
          <a:p>
            <a:fld id="{162723BD-0884-4F71-B464-E0ECF6064C5A}" type="slidenum">
              <a:rPr lang="it-IT" smtClean="0"/>
              <a:pPr/>
              <a:t>‹Nº›</a:t>
            </a:fld>
            <a:endParaRPr lang="it-IT"/>
          </a:p>
        </p:txBody>
      </p:sp>
    </p:spTree>
    <p:extLst>
      <p:ext uri="{BB962C8B-B14F-4D97-AF65-F5344CB8AC3E}">
        <p14:creationId xmlns:p14="http://schemas.microsoft.com/office/powerpoint/2010/main" val="2023517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B36EE-A6F7-426E-BDF4-14D941834627}" type="datetimeFigureOut">
              <a:rPr lang="it-IT" smtClean="0">
                <a:solidFill>
                  <a:srgbClr val="696464"/>
                </a:solidFill>
              </a:rPr>
              <a:pPr/>
              <a:t>21/07/2017</a:t>
            </a:fld>
            <a:endParaRPr lang="it-IT">
              <a:solidFill>
                <a:srgbClr val="696464"/>
              </a:solidFill>
            </a:endParaRPr>
          </a:p>
        </p:txBody>
      </p:sp>
      <p:sp>
        <p:nvSpPr>
          <p:cNvPr id="3" name="Footer Placeholder 2"/>
          <p:cNvSpPr>
            <a:spLocks noGrp="1"/>
          </p:cNvSpPr>
          <p:nvPr>
            <p:ph type="ftr" sz="quarter" idx="11"/>
          </p:nvPr>
        </p:nvSpPr>
        <p:spPr/>
        <p:txBody>
          <a:bodyPr/>
          <a:lstStyle/>
          <a:p>
            <a:endParaRPr lang="it-IT">
              <a:solidFill>
                <a:srgbClr val="696464"/>
              </a:solidFill>
            </a:endParaRPr>
          </a:p>
        </p:txBody>
      </p:sp>
      <p:sp>
        <p:nvSpPr>
          <p:cNvPr id="4" name="Slide Number Placeholder 3"/>
          <p:cNvSpPr>
            <a:spLocks noGrp="1"/>
          </p:cNvSpPr>
          <p:nvPr>
            <p:ph type="sldNum" sz="quarter" idx="12"/>
          </p:nvPr>
        </p:nvSpPr>
        <p:spPr/>
        <p:txBody>
          <a:bodyPr/>
          <a:lstStyle/>
          <a:p>
            <a:fld id="{162723BD-0884-4F71-B464-E0ECF6064C5A}" type="slidenum">
              <a:rPr lang="it-IT" smtClean="0"/>
              <a:pPr/>
              <a:t>‹Nº›</a:t>
            </a:fld>
            <a:endParaRPr lang="it-IT"/>
          </a:p>
        </p:txBody>
      </p:sp>
    </p:spTree>
    <p:extLst>
      <p:ext uri="{BB962C8B-B14F-4D97-AF65-F5344CB8AC3E}">
        <p14:creationId xmlns:p14="http://schemas.microsoft.com/office/powerpoint/2010/main" val="2474120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6865723" y="1"/>
            <a:ext cx="3214902" cy="7559674"/>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069038" y="755967"/>
            <a:ext cx="2646164" cy="1915118"/>
          </a:xfrm>
        </p:spPr>
        <p:txBody>
          <a:bodyPr anchor="b">
            <a:normAutofit/>
          </a:bodyPr>
          <a:lstStyle>
            <a:lvl1pPr>
              <a:defRPr sz="2646" b="1"/>
            </a:lvl1pPr>
          </a:lstStyle>
          <a:p>
            <a:r>
              <a:rPr lang="it-IT" smtClean="0"/>
              <a:t>Fare clic per modificare lo stile del titolo</a:t>
            </a:r>
            <a:endParaRPr lang="en-US" dirty="0"/>
          </a:p>
        </p:txBody>
      </p:sp>
      <p:sp>
        <p:nvSpPr>
          <p:cNvPr id="3" name="Content Placeholder 2"/>
          <p:cNvSpPr>
            <a:spLocks noGrp="1"/>
          </p:cNvSpPr>
          <p:nvPr>
            <p:ph idx="1"/>
          </p:nvPr>
        </p:nvSpPr>
        <p:spPr>
          <a:xfrm>
            <a:off x="693043" y="755968"/>
            <a:ext cx="5549384" cy="5533682"/>
          </a:xfrm>
        </p:spPr>
        <p:txBody>
          <a:bodyPr/>
          <a:lstStyle>
            <a:lvl1pPr>
              <a:defRPr sz="1654"/>
            </a:lvl1pPr>
            <a:lvl2pPr>
              <a:defRPr sz="1488"/>
            </a:lvl2pPr>
            <a:lvl3pPr>
              <a:defRPr sz="1323"/>
            </a:lvl3pPr>
            <a:lvl4pPr>
              <a:defRPr sz="1323"/>
            </a:lvl4pPr>
            <a:lvl5pPr>
              <a:defRPr sz="1323"/>
            </a:lvl5pPr>
            <a:lvl6pPr>
              <a:defRPr sz="1323"/>
            </a:lvl6pPr>
            <a:lvl7pPr>
              <a:defRPr sz="1323"/>
            </a:lvl7pPr>
            <a:lvl8pPr>
              <a:defRPr sz="1323"/>
            </a:lvl8pPr>
            <a:lvl9pPr>
              <a:defRPr sz="1323"/>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7069038" y="2671085"/>
            <a:ext cx="2646164" cy="3628644"/>
          </a:xfrm>
        </p:spPr>
        <p:txBody>
          <a:bodyPr>
            <a:normAutofit/>
          </a:bodyPr>
          <a:lstStyle>
            <a:lvl1pPr marL="0" indent="0">
              <a:lnSpc>
                <a:spcPct val="100000"/>
              </a:lnSpc>
              <a:spcBef>
                <a:spcPts val="827"/>
              </a:spcBef>
              <a:buNone/>
              <a:defRPr sz="1158">
                <a:solidFill>
                  <a:schemeClr val="accent1">
                    <a:lumMod val="75000"/>
                  </a:schemeClr>
                </a:solidFill>
              </a:defRPr>
            </a:lvl1pPr>
            <a:lvl2pPr marL="378013" indent="0">
              <a:buNone/>
              <a:defRPr sz="992"/>
            </a:lvl2pPr>
            <a:lvl3pPr marL="756026" indent="0">
              <a:buNone/>
              <a:defRPr sz="827"/>
            </a:lvl3pPr>
            <a:lvl4pPr marL="1134039" indent="0">
              <a:buNone/>
              <a:defRPr sz="744"/>
            </a:lvl4pPr>
            <a:lvl5pPr marL="1512052" indent="0">
              <a:buNone/>
              <a:defRPr sz="744"/>
            </a:lvl5pPr>
            <a:lvl6pPr marL="1890065" indent="0">
              <a:buNone/>
              <a:defRPr sz="744"/>
            </a:lvl6pPr>
            <a:lvl7pPr marL="2268078" indent="0">
              <a:buNone/>
              <a:defRPr sz="744"/>
            </a:lvl7pPr>
            <a:lvl8pPr marL="2646091" indent="0">
              <a:buNone/>
              <a:defRPr sz="744"/>
            </a:lvl8pPr>
            <a:lvl9pPr marL="3024104" indent="0">
              <a:buNone/>
              <a:defRPr sz="744"/>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020B36EE-A6F7-426E-BDF4-14D941834627}" type="datetimeFigureOut">
              <a:rPr lang="it-IT" smtClean="0">
                <a:solidFill>
                  <a:srgbClr val="696464"/>
                </a:solidFill>
              </a:rPr>
              <a:pPr/>
              <a:t>21/07/2017</a:t>
            </a:fld>
            <a:endParaRPr lang="it-IT">
              <a:solidFill>
                <a:srgbClr val="696464"/>
              </a:solidFill>
            </a:endParaRPr>
          </a:p>
        </p:txBody>
      </p:sp>
      <p:sp>
        <p:nvSpPr>
          <p:cNvPr id="6" name="Footer Placeholder 5"/>
          <p:cNvSpPr>
            <a:spLocks noGrp="1"/>
          </p:cNvSpPr>
          <p:nvPr>
            <p:ph type="ftr" sz="quarter" idx="11"/>
          </p:nvPr>
        </p:nvSpPr>
        <p:spPr/>
        <p:txBody>
          <a:bodyPr/>
          <a:lstStyle/>
          <a:p>
            <a:endParaRPr lang="it-IT">
              <a:solidFill>
                <a:srgbClr val="696464"/>
              </a:solidFill>
            </a:endParaRPr>
          </a:p>
        </p:txBody>
      </p:sp>
      <p:grpSp>
        <p:nvGrpSpPr>
          <p:cNvPr id="9" name="Group 8"/>
          <p:cNvGrpSpPr>
            <a:grpSpLocks noChangeAspect="1"/>
          </p:cNvGrpSpPr>
          <p:nvPr/>
        </p:nvGrpSpPr>
        <p:grpSpPr>
          <a:xfrm>
            <a:off x="9427208" y="6867070"/>
            <a:ext cx="378023" cy="503978"/>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162723BD-0884-4F71-B464-E0ECF6064C5A}" type="slidenum">
              <a:rPr lang="it-IT" smtClean="0"/>
              <a:pPr/>
              <a:t>‹Nº›</a:t>
            </a:fld>
            <a:endParaRPr lang="it-IT"/>
          </a:p>
        </p:txBody>
      </p:sp>
    </p:spTree>
    <p:extLst>
      <p:ext uri="{BB962C8B-B14F-4D97-AF65-F5344CB8AC3E}">
        <p14:creationId xmlns:p14="http://schemas.microsoft.com/office/powerpoint/2010/main" val="29386918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6865723" y="1"/>
            <a:ext cx="3214902" cy="7559674"/>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069038" y="755967"/>
            <a:ext cx="2646164" cy="1915118"/>
          </a:xfrm>
        </p:spPr>
        <p:txBody>
          <a:bodyPr anchor="b">
            <a:normAutofit/>
          </a:bodyPr>
          <a:lstStyle>
            <a:lvl1pPr>
              <a:defRPr sz="2646" b="1"/>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0" y="0"/>
            <a:ext cx="6865723" cy="7559675"/>
          </a:xfrm>
          <a:solidFill>
            <a:schemeClr val="tx2">
              <a:lumMod val="20000"/>
              <a:lumOff val="80000"/>
            </a:schemeClr>
          </a:solidFill>
        </p:spPr>
        <p:txBody>
          <a:bodyPr anchor="t"/>
          <a:lstStyle>
            <a:lvl1pPr marL="0" indent="0">
              <a:buNone/>
              <a:defRPr sz="2646"/>
            </a:lvl1pPr>
            <a:lvl2pPr marL="378013" indent="0">
              <a:buNone/>
              <a:defRPr sz="2315"/>
            </a:lvl2pPr>
            <a:lvl3pPr marL="756026" indent="0">
              <a:buNone/>
              <a:defRPr sz="1984"/>
            </a:lvl3pPr>
            <a:lvl4pPr marL="1134039" indent="0">
              <a:buNone/>
              <a:defRPr sz="1654"/>
            </a:lvl4pPr>
            <a:lvl5pPr marL="1512052" indent="0">
              <a:buNone/>
              <a:defRPr sz="1654"/>
            </a:lvl5pPr>
            <a:lvl6pPr marL="1890065" indent="0">
              <a:buNone/>
              <a:defRPr sz="1654"/>
            </a:lvl6pPr>
            <a:lvl7pPr marL="2268078" indent="0">
              <a:buNone/>
              <a:defRPr sz="1654"/>
            </a:lvl7pPr>
            <a:lvl8pPr marL="2646091" indent="0">
              <a:buNone/>
              <a:defRPr sz="1654"/>
            </a:lvl8pPr>
            <a:lvl9pPr marL="3024104" indent="0">
              <a:buNone/>
              <a:defRPr sz="1654"/>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7069038" y="2671085"/>
            <a:ext cx="2646164" cy="3628644"/>
          </a:xfrm>
        </p:spPr>
        <p:txBody>
          <a:bodyPr>
            <a:normAutofit/>
          </a:bodyPr>
          <a:lstStyle>
            <a:lvl1pPr marL="0" indent="0">
              <a:lnSpc>
                <a:spcPct val="100000"/>
              </a:lnSpc>
              <a:spcBef>
                <a:spcPts val="827"/>
              </a:spcBef>
              <a:buNone/>
              <a:defRPr sz="1158">
                <a:solidFill>
                  <a:schemeClr val="accent1">
                    <a:lumMod val="75000"/>
                  </a:schemeClr>
                </a:solidFill>
              </a:defRPr>
            </a:lvl1pPr>
            <a:lvl2pPr marL="378013" indent="0">
              <a:buNone/>
              <a:defRPr sz="992"/>
            </a:lvl2pPr>
            <a:lvl3pPr marL="756026" indent="0">
              <a:buNone/>
              <a:defRPr sz="827"/>
            </a:lvl3pPr>
            <a:lvl4pPr marL="1134039" indent="0">
              <a:buNone/>
              <a:defRPr sz="744"/>
            </a:lvl4pPr>
            <a:lvl5pPr marL="1512052" indent="0">
              <a:buNone/>
              <a:defRPr sz="744"/>
            </a:lvl5pPr>
            <a:lvl6pPr marL="1890065" indent="0">
              <a:buNone/>
              <a:defRPr sz="744"/>
            </a:lvl6pPr>
            <a:lvl7pPr marL="2268078" indent="0">
              <a:buNone/>
              <a:defRPr sz="744"/>
            </a:lvl7pPr>
            <a:lvl8pPr marL="2646091" indent="0">
              <a:buNone/>
              <a:defRPr sz="744"/>
            </a:lvl8pPr>
            <a:lvl9pPr marL="3024104" indent="0">
              <a:buNone/>
              <a:defRPr sz="744"/>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020B36EE-A6F7-426E-BDF4-14D941834627}" type="datetimeFigureOut">
              <a:rPr lang="it-IT" smtClean="0">
                <a:solidFill>
                  <a:srgbClr val="696464"/>
                </a:solidFill>
              </a:rPr>
              <a:pPr/>
              <a:t>21/07/2017</a:t>
            </a:fld>
            <a:endParaRPr lang="it-IT">
              <a:solidFill>
                <a:srgbClr val="696464"/>
              </a:solidFill>
            </a:endParaRPr>
          </a:p>
        </p:txBody>
      </p:sp>
      <p:grpSp>
        <p:nvGrpSpPr>
          <p:cNvPr id="8" name="Group 7"/>
          <p:cNvGrpSpPr>
            <a:grpSpLocks noChangeAspect="1"/>
          </p:cNvGrpSpPr>
          <p:nvPr/>
        </p:nvGrpSpPr>
        <p:grpSpPr>
          <a:xfrm>
            <a:off x="9427208" y="6867070"/>
            <a:ext cx="378023" cy="503978"/>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162723BD-0884-4F71-B464-E0ECF6064C5A}" type="slidenum">
              <a:rPr lang="it-IT" smtClean="0"/>
              <a:pPr/>
              <a:t>‹Nº›</a:t>
            </a:fld>
            <a:endParaRPr lang="it-IT"/>
          </a:p>
        </p:txBody>
      </p:sp>
    </p:spTree>
    <p:extLst>
      <p:ext uri="{BB962C8B-B14F-4D97-AF65-F5344CB8AC3E}">
        <p14:creationId xmlns:p14="http://schemas.microsoft.com/office/powerpoint/2010/main" val="1966036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020B36EE-A6F7-426E-BDF4-14D941834627}" type="datetimeFigureOut">
              <a:rPr lang="it-IT" smtClean="0">
                <a:solidFill>
                  <a:srgbClr val="696464"/>
                </a:solidFill>
              </a:rPr>
              <a:pPr/>
              <a:t>21/07/2017</a:t>
            </a:fld>
            <a:endParaRPr lang="it-IT">
              <a:solidFill>
                <a:srgbClr val="696464"/>
              </a:solidFill>
            </a:endParaRPr>
          </a:p>
        </p:txBody>
      </p:sp>
      <p:sp>
        <p:nvSpPr>
          <p:cNvPr id="5" name="Footer Placeholder 4"/>
          <p:cNvSpPr>
            <a:spLocks noGrp="1"/>
          </p:cNvSpPr>
          <p:nvPr>
            <p:ph type="ftr" sz="quarter" idx="11"/>
          </p:nvPr>
        </p:nvSpPr>
        <p:spPr/>
        <p:txBody>
          <a:bodyPr/>
          <a:lstStyle/>
          <a:p>
            <a:endParaRPr lang="it-IT">
              <a:solidFill>
                <a:srgbClr val="696464"/>
              </a:solidFill>
            </a:endParaRPr>
          </a:p>
        </p:txBody>
      </p:sp>
      <p:sp>
        <p:nvSpPr>
          <p:cNvPr id="6" name="Slide Number Placeholder 5"/>
          <p:cNvSpPr>
            <a:spLocks noGrp="1"/>
          </p:cNvSpPr>
          <p:nvPr>
            <p:ph type="sldNum" sz="quarter" idx="12"/>
          </p:nvPr>
        </p:nvSpPr>
        <p:spPr/>
        <p:txBody>
          <a:bodyPr/>
          <a:lstStyle/>
          <a:p>
            <a:fld id="{162723BD-0884-4F71-B464-E0ECF6064C5A}" type="slidenum">
              <a:rPr lang="it-IT" smtClean="0"/>
              <a:pPr/>
              <a:t>‹Nº›</a:t>
            </a:fld>
            <a:endParaRPr lang="it-IT"/>
          </a:p>
        </p:txBody>
      </p:sp>
    </p:spTree>
    <p:extLst>
      <p:ext uri="{BB962C8B-B14F-4D97-AF65-F5344CB8AC3E}">
        <p14:creationId xmlns:p14="http://schemas.microsoft.com/office/powerpoint/2010/main" val="2259825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7" y="587975"/>
            <a:ext cx="2110631" cy="6215733"/>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82055" y="587975"/>
            <a:ext cx="6205885" cy="6215733"/>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020B36EE-A6F7-426E-BDF4-14D941834627}" type="datetimeFigureOut">
              <a:rPr lang="it-IT" smtClean="0">
                <a:solidFill>
                  <a:srgbClr val="696464"/>
                </a:solidFill>
              </a:rPr>
              <a:pPr/>
              <a:t>21/07/2017</a:t>
            </a:fld>
            <a:endParaRPr lang="it-IT">
              <a:solidFill>
                <a:srgbClr val="696464"/>
              </a:solidFill>
            </a:endParaRPr>
          </a:p>
        </p:txBody>
      </p:sp>
      <p:sp>
        <p:nvSpPr>
          <p:cNvPr id="5" name="Footer Placeholder 4"/>
          <p:cNvSpPr>
            <a:spLocks noGrp="1"/>
          </p:cNvSpPr>
          <p:nvPr>
            <p:ph type="ftr" sz="quarter" idx="11"/>
          </p:nvPr>
        </p:nvSpPr>
        <p:spPr/>
        <p:txBody>
          <a:bodyPr/>
          <a:lstStyle/>
          <a:p>
            <a:endParaRPr lang="it-IT">
              <a:solidFill>
                <a:srgbClr val="696464"/>
              </a:solidFill>
            </a:endParaRPr>
          </a:p>
        </p:txBody>
      </p:sp>
      <p:sp>
        <p:nvSpPr>
          <p:cNvPr id="6" name="Slide Number Placeholder 5"/>
          <p:cNvSpPr>
            <a:spLocks noGrp="1"/>
          </p:cNvSpPr>
          <p:nvPr>
            <p:ph type="sldNum" sz="quarter" idx="12"/>
          </p:nvPr>
        </p:nvSpPr>
        <p:spPr/>
        <p:txBody>
          <a:bodyPr/>
          <a:lstStyle/>
          <a:p>
            <a:fld id="{162723BD-0884-4F71-B464-E0ECF6064C5A}" type="slidenum">
              <a:rPr lang="it-IT" smtClean="0"/>
              <a:pPr/>
              <a:t>‹Nº›</a:t>
            </a:fld>
            <a:endParaRPr lang="it-IT"/>
          </a:p>
        </p:txBody>
      </p:sp>
    </p:spTree>
    <p:extLst>
      <p:ext uri="{BB962C8B-B14F-4D97-AF65-F5344CB8AC3E}">
        <p14:creationId xmlns:p14="http://schemas.microsoft.com/office/powerpoint/2010/main" val="292990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Tree>
    <p:extLst>
      <p:ext uri="{BB962C8B-B14F-4D97-AF65-F5344CB8AC3E}">
        <p14:creationId xmlns:p14="http://schemas.microsoft.com/office/powerpoint/2010/main" val="335644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812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504825" y="301625"/>
            <a:ext cx="3316288" cy="1279525"/>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Tree>
    <p:extLst>
      <p:ext uri="{BB962C8B-B14F-4D97-AF65-F5344CB8AC3E}">
        <p14:creationId xmlns:p14="http://schemas.microsoft.com/office/powerpoint/2010/main" val="1397415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976438" y="5291138"/>
            <a:ext cx="6048375" cy="625475"/>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Tree>
    <p:extLst>
      <p:ext uri="{BB962C8B-B14F-4D97-AF65-F5344CB8AC3E}">
        <p14:creationId xmlns:p14="http://schemas.microsoft.com/office/powerpoint/2010/main" val="727821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7.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13">
            <a:lum/>
            <a:alphaModFix/>
          </a:blip>
          <a:srcRect/>
          <a:stretch>
            <a:fillRect/>
          </a:stretch>
        </p:blipFill>
        <p:spPr>
          <a:xfrm>
            <a:off x="0" y="0"/>
            <a:ext cx="10080000" cy="7560000"/>
          </a:xfrm>
          <a:prstGeom prst="rect">
            <a:avLst/>
          </a:prstGeom>
          <a:noFill/>
          <a:ln>
            <a:noFill/>
          </a:ln>
        </p:spPr>
      </p:pic>
      <p:sp>
        <p:nvSpPr>
          <p:cNvPr id="3" name="Θέση τίτλου 2"/>
          <p:cNvSpPr txBox="1">
            <a:spLocks noGrp="1"/>
          </p:cNvSpPr>
          <p:nvPr>
            <p:ph type="title"/>
          </p:nvPr>
        </p:nvSpPr>
        <p:spPr>
          <a:xfrm>
            <a:off x="740879" y="699480"/>
            <a:ext cx="8607960" cy="1262160"/>
          </a:xfrm>
          <a:prstGeom prst="rect">
            <a:avLst/>
          </a:prstGeom>
          <a:noFill/>
          <a:ln>
            <a:noFill/>
          </a:ln>
        </p:spPr>
        <p:txBody>
          <a:bodyPr lIns="0" tIns="0" rIns="0" bIns="0" anchor="ct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endParaRPr lang="en-US"/>
          </a:p>
        </p:txBody>
      </p:sp>
      <p:sp>
        <p:nvSpPr>
          <p:cNvPr id="4" name="Θέση κειμένου 3"/>
          <p:cNvSpPr txBox="1">
            <a:spLocks noGrp="1"/>
          </p:cNvSpPr>
          <p:nvPr>
            <p:ph type="body" idx="1"/>
          </p:nvPr>
        </p:nvSpPr>
        <p:spPr>
          <a:xfrm>
            <a:off x="822600" y="2137680"/>
            <a:ext cx="8418240" cy="4762799"/>
          </a:xfrm>
          <a:prstGeom prst="rect">
            <a:avLst/>
          </a:prstGeom>
          <a:noFill/>
          <a:ln>
            <a:noFill/>
          </a:ln>
        </p:spPr>
        <p:txBody>
          <a:bodyPr lIns="0" tIns="0" rIns="0" bIns="0"/>
          <a:lstStyle>
            <a:defPPr marL="504000" marR="0" lvl="0" indent="-432000" algn="l">
              <a:buClr>
                <a:srgbClr val="99284C"/>
              </a:buClr>
              <a:buSzPct val="75000"/>
              <a:buFont typeface="StarSymbol" pitchFamily="2"/>
              <a:buNone/>
              <a:defRPr lang="en-US" sz="3200" b="0" i="0" u="none" strike="noStrike">
                <a:ln>
                  <a:noFill/>
                </a:ln>
                <a:solidFill>
                  <a:srgbClr val="333333"/>
                </a:solidFill>
                <a:latin typeface="Albany" pitchFamily="34"/>
                <a:ea typeface="HG Mincho Light J" pitchFamily="2"/>
                <a:cs typeface="Arial Unicode MS" pitchFamily="2"/>
              </a:defRPr>
            </a:defPPr>
            <a:lvl1pPr marL="504000" marR="0" lvl="0" indent="-432000" algn="l">
              <a:buClr>
                <a:srgbClr val="99284C"/>
              </a:buClr>
              <a:buSzPct val="75000"/>
              <a:buFont typeface="StarSymbol" pitchFamily="2"/>
              <a:buChar char=""/>
              <a:defRPr lang="en-US" sz="3200" b="0" i="0" u="none" strike="noStrike">
                <a:ln>
                  <a:noFill/>
                </a:ln>
                <a:solidFill>
                  <a:srgbClr val="333333"/>
                </a:solidFill>
                <a:latin typeface="Albany" pitchFamily="34"/>
                <a:ea typeface="HG Mincho Light J" pitchFamily="2"/>
                <a:cs typeface="Arial Unicode MS" pitchFamily="2"/>
              </a:defRPr>
            </a:lvl1pPr>
            <a:lvl2pPr marL="792000" marR="0" lvl="1" indent="-432000" algn="l">
              <a:buClr>
                <a:srgbClr val="99284C"/>
              </a:buClr>
              <a:buSzPct val="75000"/>
              <a:buFont typeface="StarSymbol" pitchFamily="2"/>
              <a:buChar char=""/>
              <a:defRPr lang="en-US" sz="2800" b="0" i="0" u="none" strike="noStrike">
                <a:ln>
                  <a:noFill/>
                </a:ln>
                <a:solidFill>
                  <a:srgbClr val="333333"/>
                </a:solidFill>
                <a:latin typeface="Albany" pitchFamily="34"/>
                <a:ea typeface="HG Mincho Light J" pitchFamily="2"/>
                <a:cs typeface="Arial Unicode MS" pitchFamily="2"/>
              </a:defRPr>
            </a:lvl2pPr>
            <a:lvl3pPr marL="1080000" marR="0" lvl="2" indent="-432000" algn="l">
              <a:buClr>
                <a:srgbClr val="99284C"/>
              </a:buClr>
              <a:buSzPct val="75000"/>
              <a:buFont typeface="StarSymbol" pitchFamily="2"/>
              <a:buChar char=""/>
              <a:defRPr lang="en-US" sz="2400" b="0" i="0" u="none" strike="noStrike">
                <a:ln>
                  <a:noFill/>
                </a:ln>
                <a:solidFill>
                  <a:srgbClr val="333333"/>
                </a:solidFill>
                <a:latin typeface="Albany" pitchFamily="34"/>
                <a:ea typeface="HG Mincho Light J" pitchFamily="2"/>
                <a:cs typeface="Arial Unicode MS" pitchFamily="2"/>
              </a:defRPr>
            </a:lvl3pPr>
            <a:lvl4pPr marL="1368000" marR="0" lvl="3" indent="-432000" algn="l">
              <a:buClr>
                <a:srgbClr val="99284C"/>
              </a:buClr>
              <a:buSzPct val="75000"/>
              <a:buFont typeface="StarSymbol" pitchFamily="2"/>
              <a:buChar char=""/>
              <a:defRPr lang="en-US" sz="2000" b="0" i="0" u="none" strike="noStrike">
                <a:ln>
                  <a:noFill/>
                </a:ln>
                <a:solidFill>
                  <a:srgbClr val="333333"/>
                </a:solidFill>
                <a:latin typeface="Albany" pitchFamily="34"/>
                <a:ea typeface="HG Mincho Light J" pitchFamily="2"/>
                <a:cs typeface="Arial Unicode MS" pitchFamily="2"/>
              </a:defRPr>
            </a:lvl4pPr>
            <a:lvl5pPr marL="1656000" marR="0" lvl="4" indent="-432000" algn="l">
              <a:buClr>
                <a:srgbClr val="99284C"/>
              </a:buClr>
              <a:buSzPct val="75000"/>
              <a:buFont typeface="StarSymbol" pitchFamily="2"/>
              <a:buChar char=""/>
              <a:defRPr lang="en-US" sz="2000" b="0" i="0" u="none" strike="noStrike">
                <a:ln>
                  <a:noFill/>
                </a:ln>
                <a:solidFill>
                  <a:srgbClr val="333333"/>
                </a:solidFill>
                <a:latin typeface="Albany" pitchFamily="34"/>
                <a:ea typeface="HG Mincho Light J" pitchFamily="2"/>
                <a:cs typeface="Arial Unicode MS" pitchFamily="2"/>
              </a:defRPr>
            </a:lvl5pPr>
            <a:lvl6pPr marL="1944000" marR="0" lvl="5" indent="-432000" algn="l">
              <a:buClr>
                <a:srgbClr val="99284C"/>
              </a:buClr>
              <a:buSzPct val="75000"/>
              <a:buFont typeface="StarSymbol" pitchFamily="2"/>
              <a:buChar char=""/>
              <a:defRPr lang="en-US" sz="2000" b="0" i="0" u="none" strike="noStrike">
                <a:ln>
                  <a:noFill/>
                </a:ln>
                <a:solidFill>
                  <a:srgbClr val="333333"/>
                </a:solidFill>
                <a:latin typeface="Albany" pitchFamily="34"/>
                <a:ea typeface="HG Mincho Light J" pitchFamily="2"/>
                <a:cs typeface="Arial Unicode MS" pitchFamily="2"/>
              </a:defRPr>
            </a:lvl6pPr>
            <a:lvl7pPr marL="2232000" marR="0" lvl="6" indent="-432000" algn="l">
              <a:buClr>
                <a:srgbClr val="99284C"/>
              </a:buClr>
              <a:buSzPct val="75000"/>
              <a:buFont typeface="StarSymbol" pitchFamily="2"/>
              <a:buChar char=""/>
              <a:defRPr lang="en-US" sz="2000" b="0" i="0" u="none" strike="noStrike">
                <a:ln>
                  <a:noFill/>
                </a:ln>
                <a:solidFill>
                  <a:srgbClr val="333333"/>
                </a:solidFill>
                <a:latin typeface="Albany" pitchFamily="34"/>
                <a:ea typeface="HG Mincho Light J" pitchFamily="2"/>
                <a:cs typeface="Arial Unicode MS" pitchFamily="2"/>
              </a:defRPr>
            </a:lvl7pPr>
            <a:lvl8pPr marL="2520000" marR="0" lvl="7" indent="-432000" algn="l">
              <a:buClr>
                <a:srgbClr val="99284C"/>
              </a:buClr>
              <a:buSzPct val="75000"/>
              <a:buFont typeface="StarSymbol" pitchFamily="2"/>
              <a:buChar char=""/>
              <a:defRPr lang="en-US" sz="2000" b="0" i="0" u="none" strike="noStrike">
                <a:ln>
                  <a:noFill/>
                </a:ln>
                <a:solidFill>
                  <a:srgbClr val="333333"/>
                </a:solidFill>
                <a:latin typeface="Albany" pitchFamily="34"/>
                <a:ea typeface="HG Mincho Light J" pitchFamily="2"/>
                <a:cs typeface="Arial Unicode MS" pitchFamily="2"/>
              </a:defRPr>
            </a:lvl8pPr>
            <a:lvl9pPr marL="2808000" marR="0" lvl="8" indent="-432000" algn="l">
              <a:buClr>
                <a:srgbClr val="99284C"/>
              </a:buClr>
              <a:buSzPct val="75000"/>
              <a:buFont typeface="StarSymbol" pitchFamily="2"/>
              <a:buChar char=""/>
              <a:defRPr lang="en-US" sz="2000" b="0" i="0" u="none" strike="noStrike">
                <a:ln>
                  <a:noFill/>
                </a:ln>
                <a:solidFill>
                  <a:srgbClr val="333333"/>
                </a:solidFill>
                <a:latin typeface="Albany" pitchFamily="34"/>
                <a:ea typeface="HG Mincho Light J" pitchFamily="2"/>
                <a:cs typeface="Arial Unicode MS" pitchFamily="2"/>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hangingPunct="0">
        <a:tabLst/>
        <a:defRPr lang="en-US" sz="4000" b="1" i="1" u="none" strike="noStrike">
          <a:ln>
            <a:noFill/>
          </a:ln>
          <a:solidFill>
            <a:srgbClr val="99284C"/>
          </a:solidFill>
          <a:latin typeface="Albany" pitchFamily="34"/>
          <a:cs typeface="Arial Unicode MS" pitchFamily="2"/>
        </a:defRPr>
      </a:lvl1pPr>
    </p:titleStyle>
    <p:bodyStyle>
      <a:lvl1pPr marL="0" marR="0" indent="0" algn="l" rtl="0" hangingPunct="0">
        <a:tabLst/>
        <a:defRPr lang="en-US" sz="3200" b="0" i="0" u="none" strike="noStrike">
          <a:ln>
            <a:noFill/>
          </a:ln>
          <a:solidFill>
            <a:srgbClr val="333333"/>
          </a:solidFill>
          <a:latin typeface="Albany" pitchFamily="34"/>
          <a:cs typeface="Arial Unicode MS"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Θέση τίτλου 1"/>
          <p:cNvSpPr txBox="1">
            <a:spLocks noGrp="1"/>
          </p:cNvSpPr>
          <p:nvPr>
            <p:ph type="title"/>
          </p:nvPr>
        </p:nvSpPr>
        <p:spPr>
          <a:xfrm>
            <a:off x="3636000" y="301320"/>
            <a:ext cx="6155640" cy="126216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US"/>
              <a:t>Click to edit the title text format</a:t>
            </a:r>
          </a:p>
        </p:txBody>
      </p:sp>
      <p:sp>
        <p:nvSpPr>
          <p:cNvPr id="3" name="Θέση κειμένου 2"/>
          <p:cNvSpPr txBox="1">
            <a:spLocks noGrp="1"/>
          </p:cNvSpPr>
          <p:nvPr>
            <p:ph type="body" idx="1"/>
          </p:nvPr>
        </p:nvSpPr>
        <p:spPr>
          <a:xfrm>
            <a:off x="1980000" y="1769040"/>
            <a:ext cx="7775640" cy="3810960"/>
          </a:xfrm>
          <a:prstGeom prst="rect">
            <a:avLst/>
          </a:prstGeom>
          <a:noFill/>
          <a:ln>
            <a:noFill/>
          </a:ln>
        </p:spPr>
        <p:txBody>
          <a:bodyPr lIns="0" tIns="0" rIns="0" bIns="0"/>
          <a:lstStyle>
            <a:defPPr marL="432000" marR="0" lvl="0" indent="-324000">
              <a:spcBef>
                <a:spcPts val="0"/>
              </a:spcBef>
              <a:spcAft>
                <a:spcPts val="1417"/>
              </a:spcAft>
              <a:buSzPct val="45000"/>
              <a:buFont typeface="StarSymbol"/>
              <a:buNone/>
              <a:defRPr lang="en-US" sz="3200" b="0" i="0" u="none" strike="noStrike">
                <a:ln>
                  <a:noFill/>
                </a:ln>
                <a:solidFill>
                  <a:srgbClr val="000000"/>
                </a:solidFill>
                <a:latin typeface="Albany" pitchFamily="18"/>
                <a:ea typeface="Andale Sans UI" pitchFamily="2"/>
                <a:cs typeface="Tahoma" pitchFamily="2"/>
              </a:defRPr>
            </a:defPPr>
            <a:lvl1pPr marL="432000" marR="0" lvl="0" indent="-324000">
              <a:spcBef>
                <a:spcPts val="0"/>
              </a:spcBef>
              <a:spcAft>
                <a:spcPts val="1417"/>
              </a:spcAft>
              <a:buSzPct val="45000"/>
              <a:buFont typeface="StarSymbol"/>
              <a:buChar char="●"/>
              <a:defRPr lang="en-US" sz="3200" b="0" i="0" u="none" strike="noStrike">
                <a:ln>
                  <a:noFill/>
                </a:ln>
                <a:solidFill>
                  <a:srgbClr val="000000"/>
                </a:solidFill>
                <a:latin typeface="Albany" pitchFamily="18"/>
                <a:ea typeface="Andale Sans UI" pitchFamily="2"/>
                <a:cs typeface="Tahoma" pitchFamily="2"/>
              </a:defRPr>
            </a:lvl1pPr>
            <a:lvl2pPr marL="864000" marR="0" lvl="1" indent="-288000">
              <a:spcBef>
                <a:spcPts val="0"/>
              </a:spcBef>
              <a:spcAft>
                <a:spcPts val="1134"/>
              </a:spcAft>
              <a:buSzPct val="75000"/>
              <a:buFont typeface="StarSymbol"/>
              <a:buChar char="–"/>
              <a:defRPr lang="en-US" sz="2800" b="0" i="0" u="none" strike="noStrike">
                <a:ln>
                  <a:noFill/>
                </a:ln>
                <a:solidFill>
                  <a:srgbClr val="000000"/>
                </a:solidFill>
                <a:latin typeface="Albany" pitchFamily="18"/>
                <a:ea typeface="Andale Sans UI" pitchFamily="2"/>
                <a:cs typeface="Tahoma" pitchFamily="2"/>
              </a:defRPr>
            </a:lvl2pPr>
            <a:lvl3pPr marL="1296000" marR="0" lvl="2" indent="-216000">
              <a:spcBef>
                <a:spcPts val="0"/>
              </a:spcBef>
              <a:spcAft>
                <a:spcPts val="850"/>
              </a:spcAft>
              <a:buSzPct val="45000"/>
              <a:buFont typeface="StarSymbol"/>
              <a:buChar char="●"/>
              <a:defRPr lang="en-US" sz="2400" b="0" i="0" u="none" strike="noStrike">
                <a:ln>
                  <a:noFill/>
                </a:ln>
                <a:solidFill>
                  <a:srgbClr val="000000"/>
                </a:solidFill>
                <a:latin typeface="Albany" pitchFamily="18"/>
                <a:ea typeface="Andale Sans UI" pitchFamily="2"/>
                <a:cs typeface="Tahoma" pitchFamily="2"/>
              </a:defRPr>
            </a:lvl3pPr>
            <a:lvl4pPr marL="1728000" marR="0" lvl="3" indent="-216000">
              <a:spcBef>
                <a:spcPts val="0"/>
              </a:spcBef>
              <a:spcAft>
                <a:spcPts val="567"/>
              </a:spcAft>
              <a:buSzPct val="75000"/>
              <a:buFont typeface="StarSymbol"/>
              <a:buChar char="–"/>
              <a:defRPr lang="en-US" sz="2000" b="0" i="0" u="none" strike="noStrike">
                <a:ln>
                  <a:noFill/>
                </a:ln>
                <a:solidFill>
                  <a:srgbClr val="000000"/>
                </a:solidFill>
                <a:latin typeface="Albany" pitchFamily="18"/>
                <a:ea typeface="Andale Sans UI" pitchFamily="2"/>
                <a:cs typeface="Tahoma" pitchFamily="2"/>
              </a:defRPr>
            </a:lvl4pPr>
            <a:lvl5pPr marL="2160000" marR="0" lvl="4"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5pPr>
            <a:lvl6pPr marL="2592000" marR="0" lvl="5"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6pPr>
            <a:lvl7pPr marL="3024000" marR="0" lvl="6"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7pPr>
            <a:lvl8pPr marL="3456000" marR="0" lvl="7"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8pPr>
            <a:lvl9pPr marL="3887999" marR="0" lvl="8"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txBox="1">
            <a:spLocks noGrp="1"/>
          </p:cNvSpPr>
          <p:nvPr>
            <p:ph type="dt" sz="half" idx="2"/>
          </p:nvPr>
        </p:nvSpPr>
        <p:spPr>
          <a:xfrm>
            <a:off x="1764000" y="6095160"/>
            <a:ext cx="2348280" cy="521280"/>
          </a:xfrm>
          <a:prstGeom prst="rect">
            <a:avLst/>
          </a:prstGeom>
          <a:noFill/>
          <a:ln>
            <a:noFill/>
          </a:ln>
        </p:spPr>
        <p:txBody>
          <a:bodyPr lIns="0" tIns="0" rIns="0" bIns="0"/>
          <a:lstStyle>
            <a:lvl1pPr marL="0" marR="0" lvl="0" indent="0" rtl="0" hangingPunct="0">
              <a:buNone/>
              <a:tabLst/>
              <a:defRPr lang="en-US" sz="1400">
                <a:solidFill>
                  <a:srgbClr val="000000"/>
                </a:solidFill>
                <a:latin typeface="Thorndale" pitchFamily="18"/>
                <a:ea typeface="HG Mincho Light J" pitchFamily="2"/>
                <a:cs typeface="Arial Unicode MS" pitchFamily="2"/>
              </a:defRPr>
            </a:lvl1pPr>
          </a:lstStyle>
          <a:p>
            <a:pPr lvl="0"/>
            <a:endParaRPr lang="en-US"/>
          </a:p>
        </p:txBody>
      </p:sp>
      <p:sp>
        <p:nvSpPr>
          <p:cNvPr id="5" name="Θέση υποσέλιδου 4"/>
          <p:cNvSpPr txBox="1">
            <a:spLocks noGrp="1"/>
          </p:cNvSpPr>
          <p:nvPr>
            <p:ph type="ftr" sz="quarter" idx="3"/>
          </p:nvPr>
        </p:nvSpPr>
        <p:spPr>
          <a:xfrm>
            <a:off x="4203360" y="6707160"/>
            <a:ext cx="3195000" cy="521280"/>
          </a:xfrm>
          <a:prstGeom prst="rect">
            <a:avLst/>
          </a:prstGeom>
          <a:noFill/>
          <a:ln>
            <a:noFill/>
          </a:ln>
        </p:spPr>
        <p:txBody>
          <a:bodyPr lIns="0" tIns="0" rIns="0" bIns="0"/>
          <a:lstStyle>
            <a:lvl1pPr marL="0" marR="0" lvl="0" indent="0" algn="ctr" rtl="0" hangingPunct="0">
              <a:buNone/>
              <a:tabLst/>
              <a:defRPr lang="en-US" sz="1400">
                <a:solidFill>
                  <a:srgbClr val="000000"/>
                </a:solidFill>
                <a:latin typeface="Thorndale" pitchFamily="18"/>
                <a:ea typeface="HG Mincho Light J" pitchFamily="2"/>
                <a:cs typeface="Arial Unicode MS" pitchFamily="2"/>
              </a:defRPr>
            </a:lvl1pPr>
          </a:lstStyle>
          <a:p>
            <a:pPr lvl="0"/>
            <a:endParaRPr lang="en-US"/>
          </a:p>
        </p:txBody>
      </p:sp>
      <p:sp>
        <p:nvSpPr>
          <p:cNvPr id="6" name="Θέση αριθμού διαφάνειας 5"/>
          <p:cNvSpPr txBox="1">
            <a:spLocks noGrp="1"/>
          </p:cNvSpPr>
          <p:nvPr>
            <p:ph type="sldNum" sz="quarter" idx="4"/>
          </p:nvPr>
        </p:nvSpPr>
        <p:spPr>
          <a:xfrm>
            <a:off x="7515360" y="6707160"/>
            <a:ext cx="2348280" cy="521280"/>
          </a:xfrm>
          <a:prstGeom prst="rect">
            <a:avLst/>
          </a:prstGeom>
          <a:noFill/>
          <a:ln>
            <a:noFill/>
          </a:ln>
        </p:spPr>
        <p:txBody>
          <a:bodyPr lIns="0" tIns="0" rIns="0" bIns="0"/>
          <a:lstStyle>
            <a:lvl1pPr marL="0" marR="0" lvl="0" indent="0" algn="r" rtl="0" hangingPunct="0">
              <a:buNone/>
              <a:tabLst/>
              <a:defRPr lang="en-US" sz="1400">
                <a:solidFill>
                  <a:srgbClr val="000000"/>
                </a:solidFill>
                <a:latin typeface="Thorndale" pitchFamily="18"/>
                <a:ea typeface="HG Mincho Light J" pitchFamily="2"/>
                <a:cs typeface="Arial Unicode MS" pitchFamily="2"/>
              </a:defRPr>
            </a:lvl1pPr>
          </a:lstStyle>
          <a:p>
            <a:pPr lvl="0"/>
            <a:fld id="{27260341-974E-4078-874D-A20C21DB5F8A}" type="slidenum">
              <a:t>‹Nº›</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r" rtl="0" hangingPunct="0">
        <a:buNone/>
        <a:tabLst/>
        <a:defRPr lang="en-US" sz="4400" b="1" i="1" u="none" strike="noStrike">
          <a:ln>
            <a:noFill/>
          </a:ln>
          <a:solidFill>
            <a:srgbClr val="800000"/>
          </a:solidFill>
          <a:latin typeface="Albany" pitchFamily="18"/>
          <a:ea typeface="Andale Sans UI" pitchFamily="2"/>
          <a:cs typeface="Tahoma" pitchFamily="2"/>
        </a:defRPr>
      </a:lvl1pPr>
    </p:titleStyle>
    <p:bodyStyle>
      <a:lvl1pPr marL="0" marR="0" indent="0" rtl="0" hangingPunct="0">
        <a:spcBef>
          <a:spcPts val="0"/>
        </a:spcBef>
        <a:spcAft>
          <a:spcPts val="1417"/>
        </a:spcAft>
        <a:tabLst/>
        <a:defRPr lang="en-US" sz="3200" b="0" i="0" u="none" strike="noStrike">
          <a:ln>
            <a:noFill/>
          </a:ln>
          <a:solidFill>
            <a:srgbClr val="000000"/>
          </a:solidFill>
          <a:latin typeface="Albany" pitchFamily="18"/>
          <a:cs typeface="Tahoma" pitchFamily="2"/>
        </a:defRPr>
      </a:lvl1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21 - Θέση τίτλου"/>
          <p:cNvSpPr>
            <a:spLocks noGrp="1"/>
          </p:cNvSpPr>
          <p:nvPr>
            <p:ph type="title"/>
          </p:nvPr>
        </p:nvSpPr>
        <p:spPr>
          <a:xfrm>
            <a:off x="504031" y="302737"/>
            <a:ext cx="9072563" cy="1259946"/>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504031" y="1763924"/>
            <a:ext cx="9072563" cy="5190977"/>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504031" y="7073196"/>
            <a:ext cx="2352146" cy="402483"/>
          </a:xfrm>
          <a:prstGeom prst="rect">
            <a:avLst/>
          </a:prstGeom>
        </p:spPr>
        <p:txBody>
          <a:bodyPr vert="horz" anchor="b"/>
          <a:lstStyle>
            <a:lvl1pPr algn="l" eaLnBrk="1" latinLnBrk="0" hangingPunct="1">
              <a:defRPr kumimoji="0" sz="1323">
                <a:solidFill>
                  <a:schemeClr val="tx1">
                    <a:shade val="50000"/>
                  </a:schemeClr>
                </a:solidFill>
              </a:defRPr>
            </a:lvl1pPr>
          </a:lstStyle>
          <a:p>
            <a:fld id="{2342CEA3-3058-4D43-AE35-B3DA76CB4003}" type="datetimeFigureOut">
              <a:rPr lang="el-GR" smtClean="0">
                <a:solidFill>
                  <a:prstClr val="white">
                    <a:shade val="50000"/>
                  </a:prstClr>
                </a:solidFill>
              </a:rPr>
              <a:pPr/>
              <a:t>21/7/2017</a:t>
            </a:fld>
            <a:endParaRPr lang="el-GR">
              <a:solidFill>
                <a:prstClr val="white">
                  <a:shade val="50000"/>
                </a:prstClr>
              </a:solidFill>
            </a:endParaRPr>
          </a:p>
        </p:txBody>
      </p:sp>
      <p:sp>
        <p:nvSpPr>
          <p:cNvPr id="3" name="2 - Θέση υποσέλιδου"/>
          <p:cNvSpPr>
            <a:spLocks noGrp="1"/>
          </p:cNvSpPr>
          <p:nvPr>
            <p:ph type="ftr" sz="quarter" idx="3"/>
          </p:nvPr>
        </p:nvSpPr>
        <p:spPr>
          <a:xfrm>
            <a:off x="3444214" y="7073196"/>
            <a:ext cx="3192198" cy="402483"/>
          </a:xfrm>
          <a:prstGeom prst="rect">
            <a:avLst/>
          </a:prstGeom>
        </p:spPr>
        <p:txBody>
          <a:bodyPr vert="horz" anchor="b"/>
          <a:lstStyle>
            <a:lvl1pPr algn="ctr" eaLnBrk="1" latinLnBrk="0" hangingPunct="1">
              <a:defRPr kumimoji="0" sz="1323">
                <a:solidFill>
                  <a:schemeClr val="tx1">
                    <a:shade val="50000"/>
                  </a:schemeClr>
                </a:solidFill>
              </a:defRPr>
            </a:lvl1pPr>
          </a:lstStyle>
          <a:p>
            <a:endParaRPr lang="el-GR">
              <a:solidFill>
                <a:prstClr val="white">
                  <a:shade val="50000"/>
                </a:prstClr>
              </a:solidFill>
            </a:endParaRPr>
          </a:p>
        </p:txBody>
      </p:sp>
      <p:sp>
        <p:nvSpPr>
          <p:cNvPr id="23" name="22 - Θέση αριθμού διαφάνειας"/>
          <p:cNvSpPr>
            <a:spLocks noGrp="1"/>
          </p:cNvSpPr>
          <p:nvPr>
            <p:ph type="sldNum" sz="quarter" idx="4"/>
          </p:nvPr>
        </p:nvSpPr>
        <p:spPr>
          <a:xfrm>
            <a:off x="8736542" y="7073196"/>
            <a:ext cx="840052" cy="402483"/>
          </a:xfrm>
          <a:prstGeom prst="rect">
            <a:avLst/>
          </a:prstGeom>
        </p:spPr>
        <p:txBody>
          <a:bodyPr vert="horz" lIns="0" rIns="0" anchor="b"/>
          <a:lstStyle>
            <a:lvl1pPr algn="r" eaLnBrk="1" latinLnBrk="0" hangingPunct="1">
              <a:defRPr kumimoji="0" sz="1323">
                <a:solidFill>
                  <a:schemeClr val="tx1">
                    <a:shade val="50000"/>
                  </a:schemeClr>
                </a:solidFill>
              </a:defRPr>
            </a:lvl1pPr>
          </a:lstStyle>
          <a:p>
            <a:fld id="{D3F1D1C4-C2D9-4231-9FB2-B2D9D97AA41D}" type="slidenum">
              <a:rPr lang="el-GR" smtClean="0">
                <a:solidFill>
                  <a:prstClr val="white">
                    <a:shade val="50000"/>
                  </a:prstClr>
                </a:solidFill>
              </a:rPr>
              <a:pPr/>
              <a:t>‹Nº›</a:t>
            </a:fld>
            <a:endParaRPr lang="el-GR">
              <a:solidFill>
                <a:prstClr val="white">
                  <a:shade val="50000"/>
                </a:prstClr>
              </a:solidFill>
            </a:endParaRPr>
          </a:p>
        </p:txBody>
      </p:sp>
    </p:spTree>
    <p:extLst>
      <p:ext uri="{BB962C8B-B14F-4D97-AF65-F5344CB8AC3E}">
        <p14:creationId xmlns:p14="http://schemas.microsoft.com/office/powerpoint/2010/main" val="30883682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519"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604766" indent="-453574" algn="l" rtl="0" eaLnBrk="1" latinLnBrk="0" hangingPunct="1">
        <a:spcBef>
          <a:spcPct val="20000"/>
        </a:spcBef>
        <a:buClr>
          <a:schemeClr val="tx1">
            <a:shade val="95000"/>
          </a:schemeClr>
        </a:buClr>
        <a:buSzPct val="65000"/>
        <a:buFont typeface="Wingdings 2"/>
        <a:buChar char=""/>
        <a:defRPr kumimoji="0" sz="3086" kern="1200">
          <a:solidFill>
            <a:schemeClr val="tx1"/>
          </a:solidFill>
          <a:latin typeface="+mn-lt"/>
          <a:ea typeface="+mn-ea"/>
          <a:cs typeface="+mn-cs"/>
        </a:defRPr>
      </a:lvl1pPr>
      <a:lvl2pPr marL="957546" indent="-312462" algn="l" rtl="0" eaLnBrk="1" latinLnBrk="0" hangingPunct="1">
        <a:spcBef>
          <a:spcPct val="20000"/>
        </a:spcBef>
        <a:buClr>
          <a:schemeClr val="tx1"/>
        </a:buClr>
        <a:buSzPct val="80000"/>
        <a:buFont typeface="Wingdings 2"/>
        <a:buChar char=""/>
        <a:defRPr kumimoji="0" sz="2646" kern="1200">
          <a:solidFill>
            <a:schemeClr val="tx1"/>
          </a:solidFill>
          <a:latin typeface="+mn-lt"/>
          <a:ea typeface="+mn-ea"/>
          <a:cs typeface="+mn-cs"/>
        </a:defRPr>
      </a:lvl2pPr>
      <a:lvl3pPr marL="1249849" indent="-251986" algn="l" rtl="0" eaLnBrk="1" latinLnBrk="0" hangingPunct="1">
        <a:spcBef>
          <a:spcPct val="20000"/>
        </a:spcBef>
        <a:buClr>
          <a:schemeClr val="tx1"/>
        </a:buClr>
        <a:buSzPct val="95000"/>
        <a:buFont typeface="Wingdings"/>
        <a:buChar char=""/>
        <a:defRPr kumimoji="0" sz="2425" kern="1200">
          <a:solidFill>
            <a:schemeClr val="tx1"/>
          </a:solidFill>
          <a:latin typeface="+mn-lt"/>
          <a:ea typeface="+mn-ea"/>
          <a:cs typeface="+mn-cs"/>
        </a:defRPr>
      </a:lvl3pPr>
      <a:lvl4pPr marL="1491756" indent="-201589" algn="l" rtl="0" eaLnBrk="1" latinLnBrk="0" hangingPunct="1">
        <a:spcBef>
          <a:spcPct val="20000"/>
        </a:spcBef>
        <a:buClr>
          <a:schemeClr val="tx1"/>
        </a:buClr>
        <a:buSzPct val="100000"/>
        <a:buFont typeface="Wingdings 3"/>
        <a:buChar char=""/>
        <a:defRPr kumimoji="0" sz="2205" kern="1200">
          <a:solidFill>
            <a:schemeClr val="tx1"/>
          </a:solidFill>
          <a:latin typeface="+mn-lt"/>
          <a:ea typeface="+mn-ea"/>
          <a:cs typeface="+mn-cs"/>
        </a:defRPr>
      </a:lvl4pPr>
      <a:lvl5pPr marL="1703424" indent="-201589" algn="l" rtl="0" eaLnBrk="1" latinLnBrk="0" hangingPunct="1">
        <a:spcBef>
          <a:spcPct val="20000"/>
        </a:spcBef>
        <a:buClr>
          <a:schemeClr val="tx1"/>
        </a:buClr>
        <a:buFont typeface="Wingdings 2"/>
        <a:buChar char=""/>
        <a:defRPr kumimoji="0" sz="2205" kern="1200">
          <a:solidFill>
            <a:schemeClr val="tx1"/>
          </a:solidFill>
          <a:latin typeface="+mn-lt"/>
          <a:ea typeface="+mn-ea"/>
          <a:cs typeface="+mn-cs"/>
        </a:defRPr>
      </a:lvl5pPr>
      <a:lvl6pPr marL="1945330" indent="-201589" algn="l" rtl="0" eaLnBrk="1" latinLnBrk="0" hangingPunct="1">
        <a:spcBef>
          <a:spcPct val="20000"/>
        </a:spcBef>
        <a:buClr>
          <a:schemeClr val="tx1"/>
        </a:buClr>
        <a:buFont typeface="Wingdings 3"/>
        <a:buChar char=""/>
        <a:defRPr kumimoji="0" sz="1984" kern="1200">
          <a:solidFill>
            <a:schemeClr val="tx1"/>
          </a:solidFill>
          <a:latin typeface="+mn-lt"/>
          <a:ea typeface="+mn-ea"/>
          <a:cs typeface="+mn-cs"/>
        </a:defRPr>
      </a:lvl6pPr>
      <a:lvl7pPr marL="2167078" indent="-201589" algn="l" rtl="0" eaLnBrk="1" latinLnBrk="0" hangingPunct="1">
        <a:spcBef>
          <a:spcPct val="20000"/>
        </a:spcBef>
        <a:buClr>
          <a:schemeClr val="tx1"/>
        </a:buClr>
        <a:buFont typeface="Wingdings 2"/>
        <a:buChar char=""/>
        <a:defRPr kumimoji="0" sz="1764" kern="1200">
          <a:solidFill>
            <a:schemeClr val="tx1"/>
          </a:solidFill>
          <a:latin typeface="+mn-lt"/>
          <a:ea typeface="+mn-ea"/>
          <a:cs typeface="+mn-cs"/>
        </a:defRPr>
      </a:lvl7pPr>
      <a:lvl8pPr marL="2388825" indent="-201589" algn="l" rtl="0" eaLnBrk="1" latinLnBrk="0" hangingPunct="1">
        <a:spcBef>
          <a:spcPct val="20000"/>
        </a:spcBef>
        <a:buClr>
          <a:schemeClr val="tx1"/>
        </a:buClr>
        <a:buFont typeface="Wingdings 2"/>
        <a:buChar char=""/>
        <a:defRPr kumimoji="0" sz="1543" kern="1200">
          <a:solidFill>
            <a:schemeClr val="tx1"/>
          </a:solidFill>
          <a:latin typeface="+mn-lt"/>
          <a:ea typeface="+mn-ea"/>
          <a:cs typeface="+mn-cs"/>
        </a:defRPr>
      </a:lvl8pPr>
      <a:lvl9pPr marL="2610573" indent="-201589" algn="l" rtl="0" eaLnBrk="1" latinLnBrk="0" hangingPunct="1">
        <a:spcBef>
          <a:spcPct val="20000"/>
        </a:spcBef>
        <a:buClr>
          <a:schemeClr val="tx1"/>
        </a:buClr>
        <a:buFont typeface="Wingdings 2"/>
        <a:buChar char=""/>
        <a:defRPr kumimoji="0" sz="1543"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3972" algn="l" rtl="0" eaLnBrk="1" latinLnBrk="0" hangingPunct="1">
        <a:defRPr kumimoji="0" kern="1200">
          <a:solidFill>
            <a:schemeClr val="tx1"/>
          </a:solidFill>
          <a:latin typeface="+mn-lt"/>
          <a:ea typeface="+mn-ea"/>
          <a:cs typeface="+mn-cs"/>
        </a:defRPr>
      </a:lvl2pPr>
      <a:lvl3pPr marL="1007943" algn="l" rtl="0" eaLnBrk="1" latinLnBrk="0" hangingPunct="1">
        <a:defRPr kumimoji="0" kern="1200">
          <a:solidFill>
            <a:schemeClr val="tx1"/>
          </a:solidFill>
          <a:latin typeface="+mn-lt"/>
          <a:ea typeface="+mn-ea"/>
          <a:cs typeface="+mn-cs"/>
        </a:defRPr>
      </a:lvl3pPr>
      <a:lvl4pPr marL="1511915" algn="l" rtl="0" eaLnBrk="1" latinLnBrk="0" hangingPunct="1">
        <a:defRPr kumimoji="0" kern="1200">
          <a:solidFill>
            <a:schemeClr val="tx1"/>
          </a:solidFill>
          <a:latin typeface="+mn-lt"/>
          <a:ea typeface="+mn-ea"/>
          <a:cs typeface="+mn-cs"/>
        </a:defRPr>
      </a:lvl4pPr>
      <a:lvl5pPr marL="2015886" algn="l" rtl="0" eaLnBrk="1" latinLnBrk="0" hangingPunct="1">
        <a:defRPr kumimoji="0" kern="1200">
          <a:solidFill>
            <a:schemeClr val="tx1"/>
          </a:solidFill>
          <a:latin typeface="+mn-lt"/>
          <a:ea typeface="+mn-ea"/>
          <a:cs typeface="+mn-cs"/>
        </a:defRPr>
      </a:lvl5pPr>
      <a:lvl6pPr marL="2519858" algn="l" rtl="0" eaLnBrk="1" latinLnBrk="0" hangingPunct="1">
        <a:defRPr kumimoji="0" kern="1200">
          <a:solidFill>
            <a:schemeClr val="tx1"/>
          </a:solidFill>
          <a:latin typeface="+mn-lt"/>
          <a:ea typeface="+mn-ea"/>
          <a:cs typeface="+mn-cs"/>
        </a:defRPr>
      </a:lvl6pPr>
      <a:lvl7pPr marL="3023829" algn="l" rtl="0" eaLnBrk="1" latinLnBrk="0" hangingPunct="1">
        <a:defRPr kumimoji="0" kern="1200">
          <a:solidFill>
            <a:schemeClr val="tx1"/>
          </a:solidFill>
          <a:latin typeface="+mn-lt"/>
          <a:ea typeface="+mn-ea"/>
          <a:cs typeface="+mn-cs"/>
        </a:defRPr>
      </a:lvl7pPr>
      <a:lvl8pPr marL="3527801" algn="l" rtl="0" eaLnBrk="1" latinLnBrk="0" hangingPunct="1">
        <a:defRPr kumimoji="0" kern="1200">
          <a:solidFill>
            <a:schemeClr val="tx1"/>
          </a:solidFill>
          <a:latin typeface="+mn-lt"/>
          <a:ea typeface="+mn-ea"/>
          <a:cs typeface="+mn-cs"/>
        </a:defRPr>
      </a:lvl8pPr>
      <a:lvl9pPr marL="4031772"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8" name="Ορθογώνιο 27"/>
          <p:cNvSpPr/>
          <p:nvPr/>
        </p:nvSpPr>
        <p:spPr>
          <a:xfrm>
            <a:off x="1" y="404350"/>
            <a:ext cx="10080625" cy="93043"/>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29" name="Ορθογώνιο 28"/>
          <p:cNvSpPr/>
          <p:nvPr/>
        </p:nvSpPr>
        <p:spPr>
          <a:xfrm>
            <a:off x="0" y="0"/>
            <a:ext cx="10080625" cy="342448"/>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30" name="Ορθογώνιο 29"/>
          <p:cNvSpPr/>
          <p:nvPr/>
        </p:nvSpPr>
        <p:spPr>
          <a:xfrm>
            <a:off x="1" y="339818"/>
            <a:ext cx="10080626" cy="10079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31" name="Ορθογώνιο 30"/>
          <p:cNvSpPr/>
          <p:nvPr/>
        </p:nvSpPr>
        <p:spPr>
          <a:xfrm flipV="1">
            <a:off x="5964351" y="397105"/>
            <a:ext cx="4116276" cy="10040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32" name="Ορθογώνιο 31"/>
          <p:cNvSpPr/>
          <p:nvPr/>
        </p:nvSpPr>
        <p:spPr>
          <a:xfrm flipV="1">
            <a:off x="5964370" y="485143"/>
            <a:ext cx="4116256" cy="19845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useBgFill="1">
        <p:nvSpPr>
          <p:cNvPr id="33" name="Στρογγυλεμένο ορθογώνιο 32"/>
          <p:cNvSpPr/>
          <p:nvPr/>
        </p:nvSpPr>
        <p:spPr bwMode="white">
          <a:xfrm>
            <a:off x="5961216" y="548406"/>
            <a:ext cx="3377009" cy="30239"/>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useBgFill="1">
        <p:nvSpPr>
          <p:cNvPr id="34" name="Στρογγυλεμένο ορθογώνιο 33"/>
          <p:cNvSpPr/>
          <p:nvPr/>
        </p:nvSpPr>
        <p:spPr bwMode="white">
          <a:xfrm>
            <a:off x="8128933" y="649201"/>
            <a:ext cx="1764109" cy="4031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35" name="Ορθογώνιο 34"/>
          <p:cNvSpPr/>
          <p:nvPr/>
        </p:nvSpPr>
        <p:spPr bwMode="invGray">
          <a:xfrm>
            <a:off x="10015544" y="-2206"/>
            <a:ext cx="63529" cy="685411"/>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dirty="0">
              <a:solidFill>
                <a:srgbClr val="FFFFFF"/>
              </a:solidFill>
            </a:endParaRPr>
          </a:p>
        </p:txBody>
      </p:sp>
      <p:sp>
        <p:nvSpPr>
          <p:cNvPr id="36" name="Ορθογώνιο 35"/>
          <p:cNvSpPr/>
          <p:nvPr/>
        </p:nvSpPr>
        <p:spPr bwMode="invGray">
          <a:xfrm>
            <a:off x="9970912" y="-2206"/>
            <a:ext cx="30242" cy="685411"/>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dirty="0">
              <a:solidFill>
                <a:srgbClr val="FFFFFF"/>
              </a:solidFill>
            </a:endParaRPr>
          </a:p>
        </p:txBody>
      </p:sp>
      <p:sp>
        <p:nvSpPr>
          <p:cNvPr id="37" name="Ορθογώνιο 36"/>
          <p:cNvSpPr/>
          <p:nvPr/>
        </p:nvSpPr>
        <p:spPr bwMode="invGray">
          <a:xfrm>
            <a:off x="9949907" y="-2206"/>
            <a:ext cx="10081" cy="685411"/>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38" name="Ορθογώνιο 37"/>
          <p:cNvSpPr/>
          <p:nvPr/>
        </p:nvSpPr>
        <p:spPr bwMode="invGray">
          <a:xfrm>
            <a:off x="9894781" y="-2206"/>
            <a:ext cx="30242" cy="685411"/>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39" name="Ορθογώνιο 38"/>
          <p:cNvSpPr/>
          <p:nvPr/>
        </p:nvSpPr>
        <p:spPr bwMode="invGray">
          <a:xfrm>
            <a:off x="9828915" y="419"/>
            <a:ext cx="60484" cy="645092"/>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a:solidFill>
                <a:srgbClr val="FFFFFF"/>
              </a:solidFill>
            </a:endParaRPr>
          </a:p>
        </p:txBody>
      </p:sp>
      <p:sp>
        <p:nvSpPr>
          <p:cNvPr id="40" name="Ορθογώνιο 39"/>
          <p:cNvSpPr/>
          <p:nvPr/>
        </p:nvSpPr>
        <p:spPr bwMode="invGray">
          <a:xfrm>
            <a:off x="9782390" y="419"/>
            <a:ext cx="10081" cy="645092"/>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984" dirty="0">
              <a:solidFill>
                <a:srgbClr val="FFFFFF"/>
              </a:solidFill>
            </a:endParaRPr>
          </a:p>
        </p:txBody>
      </p:sp>
      <p:sp>
        <p:nvSpPr>
          <p:cNvPr id="22" name="Θέση τίτλου 21"/>
          <p:cNvSpPr>
            <a:spLocks noGrp="1"/>
          </p:cNvSpPr>
          <p:nvPr>
            <p:ph type="title"/>
          </p:nvPr>
        </p:nvSpPr>
        <p:spPr>
          <a:xfrm>
            <a:off x="504031" y="1259946"/>
            <a:ext cx="9072563" cy="1175949"/>
          </a:xfrm>
          <a:prstGeom prst="rect">
            <a:avLst/>
          </a:prstGeom>
        </p:spPr>
        <p:txBody>
          <a:bodyPr vert="horz" anchor="ctr">
            <a:normAutofit/>
          </a:bodyPr>
          <a:lstStyle/>
          <a:p>
            <a:r>
              <a:rPr kumimoji="0" lang="el-GR" smtClean="0"/>
              <a:t>Στυλ κύριου τίτλου</a:t>
            </a:r>
            <a:endParaRPr kumimoji="0" lang="en-US"/>
          </a:p>
        </p:txBody>
      </p:sp>
      <p:sp>
        <p:nvSpPr>
          <p:cNvPr id="13" name="Θέση κειμένου 12"/>
          <p:cNvSpPr>
            <a:spLocks noGrp="1"/>
          </p:cNvSpPr>
          <p:nvPr>
            <p:ph type="body" idx="1"/>
          </p:nvPr>
        </p:nvSpPr>
        <p:spPr>
          <a:xfrm>
            <a:off x="504031" y="2479573"/>
            <a:ext cx="9072563" cy="4767635"/>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Θέση ημερομηνίας 13"/>
          <p:cNvSpPr>
            <a:spLocks noGrp="1"/>
          </p:cNvSpPr>
          <p:nvPr>
            <p:ph type="dt" sz="half" idx="2"/>
          </p:nvPr>
        </p:nvSpPr>
        <p:spPr>
          <a:xfrm>
            <a:off x="7261199" y="675331"/>
            <a:ext cx="1055317" cy="503978"/>
          </a:xfrm>
          <a:prstGeom prst="rect">
            <a:avLst/>
          </a:prstGeom>
        </p:spPr>
        <p:txBody>
          <a:bodyPr vert="horz"/>
          <a:lstStyle>
            <a:lvl1pPr algn="l" eaLnBrk="1" latinLnBrk="0" hangingPunct="1">
              <a:defRPr kumimoji="0" sz="882">
                <a:solidFill>
                  <a:schemeClr val="accent2"/>
                </a:solidFill>
              </a:defRPr>
            </a:lvl1pPr>
          </a:lstStyle>
          <a:p>
            <a:fld id="{0552D0DF-A16E-40E1-ADEA-D4490BDECA14}" type="datetimeFigureOut">
              <a:rPr lang="el-GR" smtClean="0">
                <a:solidFill>
                  <a:srgbClr val="CC8E60"/>
                </a:solidFill>
              </a:rPr>
              <a:pPr/>
              <a:t>21/7/2017</a:t>
            </a:fld>
            <a:endParaRPr lang="el-GR">
              <a:solidFill>
                <a:srgbClr val="CC8E60"/>
              </a:solidFill>
            </a:endParaRPr>
          </a:p>
        </p:txBody>
      </p:sp>
      <p:sp>
        <p:nvSpPr>
          <p:cNvPr id="3" name="Θέση υποσέλιδου 2"/>
          <p:cNvSpPr>
            <a:spLocks noGrp="1"/>
          </p:cNvSpPr>
          <p:nvPr>
            <p:ph type="ftr" sz="quarter" idx="3"/>
          </p:nvPr>
        </p:nvSpPr>
        <p:spPr>
          <a:xfrm>
            <a:off x="5796359" y="675331"/>
            <a:ext cx="1461691" cy="503978"/>
          </a:xfrm>
          <a:prstGeom prst="rect">
            <a:avLst/>
          </a:prstGeom>
        </p:spPr>
        <p:txBody>
          <a:bodyPr vert="horz"/>
          <a:lstStyle>
            <a:lvl1pPr algn="r" eaLnBrk="1" latinLnBrk="0" hangingPunct="1">
              <a:defRPr kumimoji="0" sz="882">
                <a:solidFill>
                  <a:schemeClr val="accent2"/>
                </a:solidFill>
              </a:defRPr>
            </a:lvl1pPr>
          </a:lstStyle>
          <a:p>
            <a:endParaRPr lang="el-GR">
              <a:solidFill>
                <a:srgbClr val="CC8E60"/>
              </a:solidFill>
            </a:endParaRPr>
          </a:p>
        </p:txBody>
      </p:sp>
      <p:sp>
        <p:nvSpPr>
          <p:cNvPr id="23" name="Θέση αριθμού διαφάνειας 22"/>
          <p:cNvSpPr>
            <a:spLocks noGrp="1"/>
          </p:cNvSpPr>
          <p:nvPr>
            <p:ph type="sldNum" sz="quarter" idx="4"/>
          </p:nvPr>
        </p:nvSpPr>
        <p:spPr>
          <a:xfrm>
            <a:off x="9012079" y="2504"/>
            <a:ext cx="840052" cy="403183"/>
          </a:xfrm>
          <a:prstGeom prst="rect">
            <a:avLst/>
          </a:prstGeom>
        </p:spPr>
        <p:txBody>
          <a:bodyPr vert="horz" anchor="b"/>
          <a:lstStyle>
            <a:lvl1pPr algn="r" eaLnBrk="1" latinLnBrk="0" hangingPunct="1">
              <a:defRPr kumimoji="0" sz="1984">
                <a:solidFill>
                  <a:srgbClr val="FFFFFF"/>
                </a:solidFill>
              </a:defRPr>
            </a:lvl1pPr>
          </a:lstStyle>
          <a:p>
            <a:fld id="{B0E49D2E-158D-4B1B-865F-41AB0E519082}" type="slidenum">
              <a:rPr lang="el-GR" smtClean="0"/>
              <a:pPr/>
              <a:t>‹Nº›</a:t>
            </a:fld>
            <a:endParaRPr lang="el-GR"/>
          </a:p>
        </p:txBody>
      </p:sp>
    </p:spTree>
    <p:extLst>
      <p:ext uri="{BB962C8B-B14F-4D97-AF65-F5344CB8AC3E}">
        <p14:creationId xmlns:p14="http://schemas.microsoft.com/office/powerpoint/2010/main" val="29540220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409" kern="1200">
          <a:solidFill>
            <a:schemeClr val="tx2"/>
          </a:solidFill>
          <a:latin typeface="+mj-lt"/>
          <a:ea typeface="+mj-ea"/>
          <a:cs typeface="+mj-cs"/>
        </a:defRPr>
      </a:lvl1pPr>
    </p:titleStyle>
    <p:bodyStyle>
      <a:lvl1pPr marL="403177" indent="-282224" algn="l" rtl="0" eaLnBrk="1" latinLnBrk="0" hangingPunct="1">
        <a:spcBef>
          <a:spcPts val="331"/>
        </a:spcBef>
        <a:buClr>
          <a:schemeClr val="accent3"/>
        </a:buClr>
        <a:buFont typeface="Georgia"/>
        <a:buChar char="•"/>
        <a:defRPr kumimoji="0" sz="3086" kern="1200">
          <a:solidFill>
            <a:schemeClr val="tx1"/>
          </a:solidFill>
          <a:latin typeface="+mn-lt"/>
          <a:ea typeface="+mn-ea"/>
          <a:cs typeface="+mn-cs"/>
        </a:defRPr>
      </a:lvl1pPr>
      <a:lvl2pPr marL="725719" indent="-272145" algn="l" rtl="0" eaLnBrk="1" latinLnBrk="0" hangingPunct="1">
        <a:spcBef>
          <a:spcPts val="331"/>
        </a:spcBef>
        <a:buClr>
          <a:schemeClr val="accent2"/>
        </a:buClr>
        <a:buFont typeface="Georgia"/>
        <a:buChar char="▫"/>
        <a:defRPr kumimoji="0" sz="2866" kern="1200">
          <a:solidFill>
            <a:schemeClr val="accent2"/>
          </a:solidFill>
          <a:latin typeface="+mn-lt"/>
          <a:ea typeface="+mn-ea"/>
          <a:cs typeface="+mn-cs"/>
        </a:defRPr>
      </a:lvl2pPr>
      <a:lvl3pPr marL="1018023" indent="-241906" algn="l" rtl="0" eaLnBrk="1" latinLnBrk="0" hangingPunct="1">
        <a:spcBef>
          <a:spcPts val="331"/>
        </a:spcBef>
        <a:buClr>
          <a:schemeClr val="accent1"/>
        </a:buClr>
        <a:buFont typeface="Wingdings 2"/>
        <a:buChar char=""/>
        <a:defRPr kumimoji="0" sz="2646" kern="1200">
          <a:solidFill>
            <a:schemeClr val="accent1"/>
          </a:solidFill>
          <a:latin typeface="+mn-lt"/>
          <a:ea typeface="+mn-ea"/>
          <a:cs typeface="+mn-cs"/>
        </a:defRPr>
      </a:lvl3pPr>
      <a:lvl4pPr marL="1300247" indent="-221747" algn="l" rtl="0" eaLnBrk="1" latinLnBrk="0" hangingPunct="1">
        <a:spcBef>
          <a:spcPts val="331"/>
        </a:spcBef>
        <a:buClr>
          <a:schemeClr val="accent1"/>
        </a:buClr>
        <a:buFont typeface="Wingdings 2"/>
        <a:buChar char=""/>
        <a:defRPr kumimoji="0" sz="2425" kern="1200">
          <a:solidFill>
            <a:schemeClr val="accent1"/>
          </a:solidFill>
          <a:latin typeface="+mn-lt"/>
          <a:ea typeface="+mn-ea"/>
          <a:cs typeface="+mn-cs"/>
        </a:defRPr>
      </a:lvl4pPr>
      <a:lvl5pPr marL="1532074" indent="-201589" algn="l" rtl="0" eaLnBrk="1" latinLnBrk="0" hangingPunct="1">
        <a:spcBef>
          <a:spcPts val="331"/>
        </a:spcBef>
        <a:buClr>
          <a:schemeClr val="accent3"/>
        </a:buClr>
        <a:buFont typeface="Georgia"/>
        <a:buChar char="▫"/>
        <a:defRPr kumimoji="0" sz="2205" kern="1200">
          <a:solidFill>
            <a:schemeClr val="accent3"/>
          </a:solidFill>
          <a:latin typeface="+mn-lt"/>
          <a:ea typeface="+mn-ea"/>
          <a:cs typeface="+mn-cs"/>
        </a:defRPr>
      </a:lvl5pPr>
      <a:lvl6pPr marL="1773980" indent="-201589" algn="l" rtl="0" eaLnBrk="1" latinLnBrk="0" hangingPunct="1">
        <a:spcBef>
          <a:spcPts val="331"/>
        </a:spcBef>
        <a:buClr>
          <a:schemeClr val="accent3"/>
        </a:buClr>
        <a:buFont typeface="Georgia"/>
        <a:buChar char="▫"/>
        <a:defRPr kumimoji="0" sz="1984" kern="1200">
          <a:solidFill>
            <a:schemeClr val="accent3"/>
          </a:solidFill>
          <a:latin typeface="+mn-lt"/>
          <a:ea typeface="+mn-ea"/>
          <a:cs typeface="+mn-cs"/>
        </a:defRPr>
      </a:lvl6pPr>
      <a:lvl7pPr marL="2015886" indent="-201589" algn="l" rtl="0" eaLnBrk="1" latinLnBrk="0" hangingPunct="1">
        <a:spcBef>
          <a:spcPts val="331"/>
        </a:spcBef>
        <a:buClr>
          <a:schemeClr val="accent3"/>
        </a:buClr>
        <a:buFont typeface="Georgia"/>
        <a:buChar char="▫"/>
        <a:defRPr kumimoji="0" sz="1764" kern="1200">
          <a:solidFill>
            <a:schemeClr val="accent3"/>
          </a:solidFill>
          <a:latin typeface="+mn-lt"/>
          <a:ea typeface="+mn-ea"/>
          <a:cs typeface="+mn-cs"/>
        </a:defRPr>
      </a:lvl7pPr>
      <a:lvl8pPr marL="2237634" indent="-201589" algn="l" rtl="0" eaLnBrk="1" latinLnBrk="0" hangingPunct="1">
        <a:spcBef>
          <a:spcPts val="331"/>
        </a:spcBef>
        <a:buClr>
          <a:schemeClr val="accent3"/>
        </a:buClr>
        <a:buFont typeface="Georgia"/>
        <a:buChar char="◦"/>
        <a:defRPr kumimoji="0" sz="1653" kern="1200">
          <a:solidFill>
            <a:schemeClr val="accent3"/>
          </a:solidFill>
          <a:latin typeface="+mn-lt"/>
          <a:ea typeface="+mn-ea"/>
          <a:cs typeface="+mn-cs"/>
        </a:defRPr>
      </a:lvl8pPr>
      <a:lvl9pPr marL="2469461" indent="-201589" algn="l" rtl="0" eaLnBrk="1" latinLnBrk="0" hangingPunct="1">
        <a:spcBef>
          <a:spcPts val="331"/>
        </a:spcBef>
        <a:buClr>
          <a:schemeClr val="accent3"/>
        </a:buClr>
        <a:buFont typeface="Georgia"/>
        <a:buChar char="◦"/>
        <a:defRPr kumimoji="0" sz="1543"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3972" algn="l" rtl="0" eaLnBrk="1" latinLnBrk="0" hangingPunct="1">
        <a:defRPr kumimoji="0" kern="1200">
          <a:solidFill>
            <a:schemeClr val="tx1"/>
          </a:solidFill>
          <a:latin typeface="+mn-lt"/>
          <a:ea typeface="+mn-ea"/>
          <a:cs typeface="+mn-cs"/>
        </a:defRPr>
      </a:lvl2pPr>
      <a:lvl3pPr marL="1007943" algn="l" rtl="0" eaLnBrk="1" latinLnBrk="0" hangingPunct="1">
        <a:defRPr kumimoji="0" kern="1200">
          <a:solidFill>
            <a:schemeClr val="tx1"/>
          </a:solidFill>
          <a:latin typeface="+mn-lt"/>
          <a:ea typeface="+mn-ea"/>
          <a:cs typeface="+mn-cs"/>
        </a:defRPr>
      </a:lvl3pPr>
      <a:lvl4pPr marL="1511915" algn="l" rtl="0" eaLnBrk="1" latinLnBrk="0" hangingPunct="1">
        <a:defRPr kumimoji="0" kern="1200">
          <a:solidFill>
            <a:schemeClr val="tx1"/>
          </a:solidFill>
          <a:latin typeface="+mn-lt"/>
          <a:ea typeface="+mn-ea"/>
          <a:cs typeface="+mn-cs"/>
        </a:defRPr>
      </a:lvl4pPr>
      <a:lvl5pPr marL="2015886" algn="l" rtl="0" eaLnBrk="1" latinLnBrk="0" hangingPunct="1">
        <a:defRPr kumimoji="0" kern="1200">
          <a:solidFill>
            <a:schemeClr val="tx1"/>
          </a:solidFill>
          <a:latin typeface="+mn-lt"/>
          <a:ea typeface="+mn-ea"/>
          <a:cs typeface="+mn-cs"/>
        </a:defRPr>
      </a:lvl5pPr>
      <a:lvl6pPr marL="2519858" algn="l" rtl="0" eaLnBrk="1" latinLnBrk="0" hangingPunct="1">
        <a:defRPr kumimoji="0" kern="1200">
          <a:solidFill>
            <a:schemeClr val="tx1"/>
          </a:solidFill>
          <a:latin typeface="+mn-lt"/>
          <a:ea typeface="+mn-ea"/>
          <a:cs typeface="+mn-cs"/>
        </a:defRPr>
      </a:lvl6pPr>
      <a:lvl7pPr marL="3023829" algn="l" rtl="0" eaLnBrk="1" latinLnBrk="0" hangingPunct="1">
        <a:defRPr kumimoji="0" kern="1200">
          <a:solidFill>
            <a:schemeClr val="tx1"/>
          </a:solidFill>
          <a:latin typeface="+mn-lt"/>
          <a:ea typeface="+mn-ea"/>
          <a:cs typeface="+mn-cs"/>
        </a:defRPr>
      </a:lvl7pPr>
      <a:lvl8pPr marL="3527801" algn="l" rtl="0" eaLnBrk="1" latinLnBrk="0" hangingPunct="1">
        <a:defRPr kumimoji="0" kern="1200">
          <a:solidFill>
            <a:schemeClr val="tx1"/>
          </a:solidFill>
          <a:latin typeface="+mn-lt"/>
          <a:ea typeface="+mn-ea"/>
          <a:cs typeface="+mn-cs"/>
        </a:defRPr>
      </a:lvl8pPr>
      <a:lvl9pPr marL="4031772"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575" y="534217"/>
            <a:ext cx="8316516" cy="1774004"/>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84575" y="2338459"/>
            <a:ext cx="8316516" cy="446524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585168" y="6914583"/>
            <a:ext cx="2706648" cy="402483"/>
          </a:xfrm>
          <a:prstGeom prst="rect">
            <a:avLst/>
          </a:prstGeom>
        </p:spPr>
        <p:txBody>
          <a:bodyPr vert="horz" lIns="91440" tIns="45720" rIns="91440" bIns="45720" rtlCol="0" anchor="ctr"/>
          <a:lstStyle>
            <a:lvl1pPr algn="r">
              <a:defRPr sz="909">
                <a:solidFill>
                  <a:schemeClr val="tx2"/>
                </a:solidFill>
              </a:defRPr>
            </a:lvl1pPr>
          </a:lstStyle>
          <a:p>
            <a:fld id="{020B36EE-A6F7-426E-BDF4-14D941834627}" type="datetimeFigureOut">
              <a:rPr lang="it-IT" smtClean="0">
                <a:solidFill>
                  <a:srgbClr val="696464"/>
                </a:solidFill>
              </a:rPr>
              <a:pPr/>
              <a:t>21/07/2017</a:t>
            </a:fld>
            <a:endParaRPr lang="it-IT">
              <a:solidFill>
                <a:srgbClr val="696464"/>
              </a:solidFill>
            </a:endParaRPr>
          </a:p>
        </p:txBody>
      </p:sp>
      <p:sp>
        <p:nvSpPr>
          <p:cNvPr id="5" name="Footer Placeholder 4"/>
          <p:cNvSpPr>
            <a:spLocks noGrp="1"/>
          </p:cNvSpPr>
          <p:nvPr>
            <p:ph type="ftr" sz="quarter" idx="3"/>
          </p:nvPr>
        </p:nvSpPr>
        <p:spPr>
          <a:xfrm>
            <a:off x="899696" y="6914583"/>
            <a:ext cx="5231844" cy="402483"/>
          </a:xfrm>
          <a:prstGeom prst="rect">
            <a:avLst/>
          </a:prstGeom>
        </p:spPr>
        <p:txBody>
          <a:bodyPr vert="horz" lIns="91440" tIns="45720" rIns="91440" bIns="45720" rtlCol="0" anchor="ctr"/>
          <a:lstStyle>
            <a:lvl1pPr algn="l">
              <a:defRPr sz="909">
                <a:solidFill>
                  <a:schemeClr val="tx2"/>
                </a:solidFill>
              </a:defRPr>
            </a:lvl1pPr>
          </a:lstStyle>
          <a:p>
            <a:endParaRPr lang="it-IT">
              <a:solidFill>
                <a:srgbClr val="696464"/>
              </a:solidFill>
            </a:endParaRPr>
          </a:p>
        </p:txBody>
      </p:sp>
      <p:grpSp>
        <p:nvGrpSpPr>
          <p:cNvPr id="7" name="Group 6"/>
          <p:cNvGrpSpPr>
            <a:grpSpLocks noChangeAspect="1"/>
          </p:cNvGrpSpPr>
          <p:nvPr/>
        </p:nvGrpSpPr>
        <p:grpSpPr>
          <a:xfrm>
            <a:off x="9427208" y="6867070"/>
            <a:ext cx="378023" cy="503978"/>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9352300" y="6914583"/>
            <a:ext cx="529233" cy="402483"/>
          </a:xfrm>
          <a:prstGeom prst="rect">
            <a:avLst/>
          </a:prstGeom>
        </p:spPr>
        <p:txBody>
          <a:bodyPr vert="horz" lIns="91440" tIns="45720" rIns="91440" bIns="45720" rtlCol="0" anchor="ctr"/>
          <a:lstStyle>
            <a:lvl1pPr algn="ctr">
              <a:defRPr sz="1158" b="1">
                <a:solidFill>
                  <a:srgbClr val="FFFFFF"/>
                </a:solidFill>
                <a:latin typeface="+mj-lt"/>
              </a:defRPr>
            </a:lvl1pPr>
          </a:lstStyle>
          <a:p>
            <a:fld id="{162723BD-0884-4F71-B464-E0ECF6064C5A}" type="slidenum">
              <a:rPr lang="it-IT" smtClean="0"/>
              <a:pPr/>
              <a:t>‹Nº›</a:t>
            </a:fld>
            <a:endParaRPr lang="it-IT"/>
          </a:p>
        </p:txBody>
      </p:sp>
    </p:spTree>
    <p:extLst>
      <p:ext uri="{BB962C8B-B14F-4D97-AF65-F5344CB8AC3E}">
        <p14:creationId xmlns:p14="http://schemas.microsoft.com/office/powerpoint/2010/main" val="25949185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756026" rtl="0" eaLnBrk="1" latinLnBrk="0" hangingPunct="1">
        <a:lnSpc>
          <a:spcPct val="90000"/>
        </a:lnSpc>
        <a:spcBef>
          <a:spcPct val="0"/>
        </a:spcBef>
        <a:buNone/>
        <a:defRPr sz="4465"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51205" indent="-151205" algn="l" defTabSz="756026" rtl="0" eaLnBrk="1" latinLnBrk="0" hangingPunct="1">
        <a:lnSpc>
          <a:spcPct val="90000"/>
        </a:lnSpc>
        <a:spcBef>
          <a:spcPts val="992"/>
        </a:spcBef>
        <a:buClr>
          <a:schemeClr val="accent1">
            <a:lumMod val="75000"/>
          </a:schemeClr>
        </a:buClr>
        <a:buSzPct val="85000"/>
        <a:buFont typeface="Wingdings" pitchFamily="2" charset="2"/>
        <a:buChar char="§"/>
        <a:defRPr sz="1654" kern="1200">
          <a:solidFill>
            <a:schemeClr val="tx1"/>
          </a:solidFill>
          <a:latin typeface="+mn-lt"/>
          <a:ea typeface="+mn-ea"/>
          <a:cs typeface="+mn-cs"/>
        </a:defRPr>
      </a:lvl1pPr>
      <a:lvl2pPr marL="378013" indent="-151205" algn="l" defTabSz="756026" rtl="0" eaLnBrk="1" latinLnBrk="0" hangingPunct="1">
        <a:lnSpc>
          <a:spcPct val="90000"/>
        </a:lnSpc>
        <a:spcBef>
          <a:spcPts val="331"/>
        </a:spcBef>
        <a:spcAft>
          <a:spcPts val="165"/>
        </a:spcAft>
        <a:buClr>
          <a:schemeClr val="accent1">
            <a:lumMod val="75000"/>
          </a:schemeClr>
        </a:buClr>
        <a:buSzPct val="85000"/>
        <a:buFont typeface="Wingdings" pitchFamily="2" charset="2"/>
        <a:buChar char="§"/>
        <a:defRPr sz="1488" kern="1200">
          <a:solidFill>
            <a:schemeClr val="tx1"/>
          </a:solidFill>
          <a:latin typeface="+mn-lt"/>
          <a:ea typeface="+mn-ea"/>
          <a:cs typeface="+mn-cs"/>
        </a:defRPr>
      </a:lvl2pPr>
      <a:lvl3pPr marL="604821" indent="-151205" algn="l" defTabSz="756026" rtl="0" eaLnBrk="1" latinLnBrk="0" hangingPunct="1">
        <a:lnSpc>
          <a:spcPct val="90000"/>
        </a:lnSpc>
        <a:spcBef>
          <a:spcPts val="331"/>
        </a:spcBef>
        <a:spcAft>
          <a:spcPts val="165"/>
        </a:spcAft>
        <a:buClr>
          <a:schemeClr val="accent1">
            <a:lumMod val="75000"/>
          </a:schemeClr>
        </a:buClr>
        <a:buSzPct val="85000"/>
        <a:buFont typeface="Wingdings" pitchFamily="2" charset="2"/>
        <a:buChar char="§"/>
        <a:defRPr sz="1323" kern="1200">
          <a:solidFill>
            <a:schemeClr val="tx1"/>
          </a:solidFill>
          <a:latin typeface="+mn-lt"/>
          <a:ea typeface="+mn-ea"/>
          <a:cs typeface="+mn-cs"/>
        </a:defRPr>
      </a:lvl3pPr>
      <a:lvl4pPr marL="831629" indent="-151205" algn="l" defTabSz="756026" rtl="0" eaLnBrk="1" latinLnBrk="0" hangingPunct="1">
        <a:lnSpc>
          <a:spcPct val="90000"/>
        </a:lnSpc>
        <a:spcBef>
          <a:spcPts val="331"/>
        </a:spcBef>
        <a:spcAft>
          <a:spcPts val="165"/>
        </a:spcAft>
        <a:buClr>
          <a:schemeClr val="accent1">
            <a:lumMod val="75000"/>
          </a:schemeClr>
        </a:buClr>
        <a:buSzPct val="85000"/>
        <a:buFont typeface="Wingdings" pitchFamily="2" charset="2"/>
        <a:buChar char="§"/>
        <a:defRPr sz="1323" kern="1200">
          <a:solidFill>
            <a:schemeClr val="tx1"/>
          </a:solidFill>
          <a:latin typeface="+mn-lt"/>
          <a:ea typeface="+mn-ea"/>
          <a:cs typeface="+mn-cs"/>
        </a:defRPr>
      </a:lvl4pPr>
      <a:lvl5pPr marL="1058436" indent="-151205" algn="l" defTabSz="756026" rtl="0" eaLnBrk="1" latinLnBrk="0" hangingPunct="1">
        <a:lnSpc>
          <a:spcPct val="90000"/>
        </a:lnSpc>
        <a:spcBef>
          <a:spcPts val="331"/>
        </a:spcBef>
        <a:spcAft>
          <a:spcPts val="165"/>
        </a:spcAft>
        <a:buClr>
          <a:schemeClr val="accent1">
            <a:lumMod val="75000"/>
          </a:schemeClr>
        </a:buClr>
        <a:buSzPct val="85000"/>
        <a:buFont typeface="Wingdings" pitchFamily="2" charset="2"/>
        <a:buChar char="§"/>
        <a:defRPr sz="1323" kern="1200">
          <a:solidFill>
            <a:schemeClr val="tx1"/>
          </a:solidFill>
          <a:latin typeface="+mn-lt"/>
          <a:ea typeface="+mn-ea"/>
          <a:cs typeface="+mn-cs"/>
        </a:defRPr>
      </a:lvl5pPr>
      <a:lvl6pPr marL="1322880" indent="-189006" algn="l" defTabSz="756026" rtl="0" eaLnBrk="1" latinLnBrk="0" hangingPunct="1">
        <a:lnSpc>
          <a:spcPct val="90000"/>
        </a:lnSpc>
        <a:spcBef>
          <a:spcPts val="331"/>
        </a:spcBef>
        <a:spcAft>
          <a:spcPts val="165"/>
        </a:spcAft>
        <a:buClr>
          <a:schemeClr val="accent1">
            <a:lumMod val="75000"/>
          </a:schemeClr>
        </a:buClr>
        <a:buSzPct val="85000"/>
        <a:buFont typeface="Wingdings" pitchFamily="2" charset="2"/>
        <a:buChar char="§"/>
        <a:defRPr sz="1323" kern="1200">
          <a:solidFill>
            <a:schemeClr val="tx1"/>
          </a:solidFill>
          <a:latin typeface="+mn-lt"/>
          <a:ea typeface="+mn-ea"/>
          <a:cs typeface="+mn-cs"/>
        </a:defRPr>
      </a:lvl6pPr>
      <a:lvl7pPr marL="1570920" indent="-189006" algn="l" defTabSz="756026" rtl="0" eaLnBrk="1" latinLnBrk="0" hangingPunct="1">
        <a:lnSpc>
          <a:spcPct val="90000"/>
        </a:lnSpc>
        <a:spcBef>
          <a:spcPts val="331"/>
        </a:spcBef>
        <a:spcAft>
          <a:spcPts val="165"/>
        </a:spcAft>
        <a:buClr>
          <a:schemeClr val="accent1">
            <a:lumMod val="75000"/>
          </a:schemeClr>
        </a:buClr>
        <a:buSzPct val="85000"/>
        <a:buFont typeface="Wingdings" pitchFamily="2" charset="2"/>
        <a:buChar char="§"/>
        <a:defRPr sz="1323" kern="1200">
          <a:solidFill>
            <a:schemeClr val="tx1"/>
          </a:solidFill>
          <a:latin typeface="+mn-lt"/>
          <a:ea typeface="+mn-ea"/>
          <a:cs typeface="+mn-cs"/>
        </a:defRPr>
      </a:lvl7pPr>
      <a:lvl8pPr marL="1818960" indent="-189006" algn="l" defTabSz="756026" rtl="0" eaLnBrk="1" latinLnBrk="0" hangingPunct="1">
        <a:lnSpc>
          <a:spcPct val="90000"/>
        </a:lnSpc>
        <a:spcBef>
          <a:spcPts val="331"/>
        </a:spcBef>
        <a:spcAft>
          <a:spcPts val="165"/>
        </a:spcAft>
        <a:buClr>
          <a:schemeClr val="accent1">
            <a:lumMod val="75000"/>
          </a:schemeClr>
        </a:buClr>
        <a:buSzPct val="85000"/>
        <a:buFont typeface="Wingdings" pitchFamily="2" charset="2"/>
        <a:buChar char="§"/>
        <a:defRPr sz="1323" kern="1200">
          <a:solidFill>
            <a:schemeClr val="tx1"/>
          </a:solidFill>
          <a:latin typeface="+mn-lt"/>
          <a:ea typeface="+mn-ea"/>
          <a:cs typeface="+mn-cs"/>
        </a:defRPr>
      </a:lvl8pPr>
      <a:lvl9pPr marL="2067000" indent="-189006" algn="l" defTabSz="756026" rtl="0" eaLnBrk="1" latinLnBrk="0" hangingPunct="1">
        <a:lnSpc>
          <a:spcPct val="90000"/>
        </a:lnSpc>
        <a:spcBef>
          <a:spcPts val="331"/>
        </a:spcBef>
        <a:spcAft>
          <a:spcPts val="165"/>
        </a:spcAft>
        <a:buClr>
          <a:schemeClr val="accent1">
            <a:lumMod val="75000"/>
          </a:schemeClr>
        </a:buClr>
        <a:buSzPct val="85000"/>
        <a:buFont typeface="Wingdings" pitchFamily="2" charset="2"/>
        <a:buChar char="§"/>
        <a:defRPr sz="1323" kern="1200">
          <a:solidFill>
            <a:schemeClr val="tx1"/>
          </a:solidFill>
          <a:latin typeface="+mn-lt"/>
          <a:ea typeface="+mn-ea"/>
          <a:cs typeface="+mn-cs"/>
        </a:defRPr>
      </a:lvl9pPr>
    </p:bodyStyle>
    <p:otherStyle>
      <a:defPPr>
        <a:defRPr lang="en-US"/>
      </a:defPPr>
      <a:lvl1pPr marL="0" algn="l" defTabSz="756026" rtl="0" eaLnBrk="1" latinLnBrk="0" hangingPunct="1">
        <a:defRPr sz="1488" kern="1200">
          <a:solidFill>
            <a:schemeClr val="tx1"/>
          </a:solidFill>
          <a:latin typeface="+mn-lt"/>
          <a:ea typeface="+mn-ea"/>
          <a:cs typeface="+mn-cs"/>
        </a:defRPr>
      </a:lvl1pPr>
      <a:lvl2pPr marL="378013" algn="l" defTabSz="756026" rtl="0" eaLnBrk="1" latinLnBrk="0" hangingPunct="1">
        <a:defRPr sz="1488" kern="1200">
          <a:solidFill>
            <a:schemeClr val="tx1"/>
          </a:solidFill>
          <a:latin typeface="+mn-lt"/>
          <a:ea typeface="+mn-ea"/>
          <a:cs typeface="+mn-cs"/>
        </a:defRPr>
      </a:lvl2pPr>
      <a:lvl3pPr marL="756026" algn="l" defTabSz="756026" rtl="0" eaLnBrk="1" latinLnBrk="0" hangingPunct="1">
        <a:defRPr sz="1488" kern="1200">
          <a:solidFill>
            <a:schemeClr val="tx1"/>
          </a:solidFill>
          <a:latin typeface="+mn-lt"/>
          <a:ea typeface="+mn-ea"/>
          <a:cs typeface="+mn-cs"/>
        </a:defRPr>
      </a:lvl3pPr>
      <a:lvl4pPr marL="1134039" algn="l" defTabSz="756026" rtl="0" eaLnBrk="1" latinLnBrk="0" hangingPunct="1">
        <a:defRPr sz="1488" kern="1200">
          <a:solidFill>
            <a:schemeClr val="tx1"/>
          </a:solidFill>
          <a:latin typeface="+mn-lt"/>
          <a:ea typeface="+mn-ea"/>
          <a:cs typeface="+mn-cs"/>
        </a:defRPr>
      </a:lvl4pPr>
      <a:lvl5pPr marL="1512052" algn="l" defTabSz="756026" rtl="0" eaLnBrk="1" latinLnBrk="0" hangingPunct="1">
        <a:defRPr sz="1488" kern="1200">
          <a:solidFill>
            <a:schemeClr val="tx1"/>
          </a:solidFill>
          <a:latin typeface="+mn-lt"/>
          <a:ea typeface="+mn-ea"/>
          <a:cs typeface="+mn-cs"/>
        </a:defRPr>
      </a:lvl5pPr>
      <a:lvl6pPr marL="1890065" algn="l" defTabSz="756026" rtl="0" eaLnBrk="1" latinLnBrk="0" hangingPunct="1">
        <a:defRPr sz="1488" kern="1200">
          <a:solidFill>
            <a:schemeClr val="tx1"/>
          </a:solidFill>
          <a:latin typeface="+mn-lt"/>
          <a:ea typeface="+mn-ea"/>
          <a:cs typeface="+mn-cs"/>
        </a:defRPr>
      </a:lvl6pPr>
      <a:lvl7pPr marL="2268078" algn="l" defTabSz="756026" rtl="0" eaLnBrk="1" latinLnBrk="0" hangingPunct="1">
        <a:defRPr sz="1488" kern="1200">
          <a:solidFill>
            <a:schemeClr val="tx1"/>
          </a:solidFill>
          <a:latin typeface="+mn-lt"/>
          <a:ea typeface="+mn-ea"/>
          <a:cs typeface="+mn-cs"/>
        </a:defRPr>
      </a:lvl7pPr>
      <a:lvl8pPr marL="2646091" algn="l" defTabSz="756026" rtl="0" eaLnBrk="1" latinLnBrk="0" hangingPunct="1">
        <a:defRPr sz="1488" kern="1200">
          <a:solidFill>
            <a:schemeClr val="tx1"/>
          </a:solidFill>
          <a:latin typeface="+mn-lt"/>
          <a:ea typeface="+mn-ea"/>
          <a:cs typeface="+mn-cs"/>
        </a:defRPr>
      </a:lvl8pPr>
      <a:lvl9pPr marL="3024104" algn="l" defTabSz="756026"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pic>
        <p:nvPicPr>
          <p:cNvPr id="2" name="Imagen 1"/>
          <p:cNvPicPr>
            <a:picLocks noChangeAspect="1"/>
          </p:cNvPicPr>
          <p:nvPr/>
        </p:nvPicPr>
        <p:blipFill>
          <a:blip r:embed="rId3">
            <a:lum/>
            <a:alphaModFix/>
          </a:blip>
          <a:srcRect/>
          <a:stretch>
            <a:fillRect/>
          </a:stretch>
        </p:blipFill>
        <p:spPr>
          <a:xfrm>
            <a:off x="0" y="0"/>
            <a:ext cx="10080000" cy="7560000"/>
          </a:xfrm>
          <a:prstGeom prst="rect">
            <a:avLst/>
          </a:prstGeom>
          <a:noFill/>
          <a:ln>
            <a:noFill/>
          </a:ln>
        </p:spPr>
      </p:pic>
      <p:sp>
        <p:nvSpPr>
          <p:cNvPr id="3" name="TextBox 2"/>
          <p:cNvSpPr txBox="1"/>
          <p:nvPr/>
        </p:nvSpPr>
        <p:spPr>
          <a:xfrm>
            <a:off x="6451199" y="288000"/>
            <a:ext cx="3124800" cy="62568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r" rtl="0" hangingPunct="0">
              <a:buNone/>
              <a:tabLst/>
            </a:pPr>
            <a:r>
              <a:rPr lang="en-US" sz="4400" b="1" i="1" u="none" strike="noStrike">
                <a:ln>
                  <a:noFill/>
                </a:ln>
                <a:solidFill>
                  <a:srgbClr val="FFFF00"/>
                </a:solidFill>
                <a:latin typeface="Albany" pitchFamily="18"/>
                <a:ea typeface="Andale Sans UI" pitchFamily="2"/>
                <a:cs typeface="Tahoma" pitchFamily="2"/>
              </a:rPr>
              <a:t>ERASMUS+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Υπότιτλος 1"/>
          <p:cNvSpPr txBox="1">
            <a:spLocks noGrp="1"/>
          </p:cNvSpPr>
          <p:nvPr>
            <p:ph type="subTitle" idx="4294967295"/>
          </p:nvPr>
        </p:nvSpPr>
        <p:spPr>
          <a:xfrm>
            <a:off x="1007999" y="1584000"/>
            <a:ext cx="8783640" cy="540000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216000" algn="ctr"/>
            <a:r>
              <a:rPr lang="en-US" sz="2400"/>
              <a:t>The objects that lay beneath the city have been preserved for centuries because of the lack of air and moisture. These artefacts provide an extraordinarily detailed insight into the life of a city during the Pax Romana.</a:t>
            </a:r>
          </a:p>
          <a:p>
            <a:pPr marL="0" lvl="0" indent="-216000" algn="ctr"/>
            <a:endParaRPr lang="en-US" sz="2400"/>
          </a:p>
          <a:p>
            <a:pPr marL="0" lvl="0" indent="-216000" algn="ctr"/>
            <a:r>
              <a:rPr lang="en-US" sz="2400"/>
              <a:t> During the excavation, plaster was used to fill in the voids in the ash layers that once held human bodies. This allowed archaeologists to see the exact position the person was in when he or she died</a:t>
            </a:r>
            <a:r>
              <a:rPr lang="en-US" sz="2800"/>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pic>
        <p:nvPicPr>
          <p:cNvPr id="2" name="Imagen 1"/>
          <p:cNvPicPr>
            <a:picLocks noChangeAspect="1"/>
          </p:cNvPicPr>
          <p:nvPr/>
        </p:nvPicPr>
        <p:blipFill>
          <a:blip r:embed="rId3">
            <a:lum/>
            <a:alphaModFix/>
          </a:blip>
          <a:srcRect/>
          <a:stretch>
            <a:fillRect/>
          </a:stretch>
        </p:blipFill>
        <p:spPr>
          <a:xfrm>
            <a:off x="0" y="0"/>
            <a:ext cx="3816000" cy="7560000"/>
          </a:xfrm>
          <a:prstGeom prst="rect">
            <a:avLst/>
          </a:prstGeom>
          <a:noFill/>
          <a:ln>
            <a:noFill/>
          </a:ln>
        </p:spPr>
      </p:pic>
      <p:pic>
        <p:nvPicPr>
          <p:cNvPr id="3" name="Imagen 2"/>
          <p:cNvPicPr>
            <a:picLocks noChangeAspect="1"/>
          </p:cNvPicPr>
          <p:nvPr/>
        </p:nvPicPr>
        <p:blipFill>
          <a:blip r:embed="rId4">
            <a:lum/>
            <a:alphaModFix/>
          </a:blip>
          <a:srcRect/>
          <a:stretch>
            <a:fillRect/>
          </a:stretch>
        </p:blipFill>
        <p:spPr>
          <a:xfrm>
            <a:off x="4104000" y="4176000"/>
            <a:ext cx="5976000" cy="2999880"/>
          </a:xfrm>
          <a:prstGeom prst="rect">
            <a:avLst/>
          </a:prstGeom>
          <a:noFill/>
          <a:ln>
            <a:noFill/>
          </a:ln>
        </p:spPr>
      </p:pic>
      <p:pic>
        <p:nvPicPr>
          <p:cNvPr id="4" name="Imagen 3"/>
          <p:cNvPicPr>
            <a:picLocks noChangeAspect="1"/>
          </p:cNvPicPr>
          <p:nvPr/>
        </p:nvPicPr>
        <p:blipFill>
          <a:blip r:embed="rId5">
            <a:lum/>
            <a:alphaModFix/>
          </a:blip>
          <a:srcRect/>
          <a:stretch>
            <a:fillRect/>
          </a:stretch>
        </p:blipFill>
        <p:spPr>
          <a:xfrm>
            <a:off x="4176000" y="38160"/>
            <a:ext cx="5903999" cy="35618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strVal val="0"/>
                                          </p:val>
                                        </p:tav>
                                        <p:tav tm="100000">
                                          <p:val>
                                            <p:str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Τίτλος 1"/>
          <p:cNvSpPr txBox="1">
            <a:spLocks noGrp="1"/>
          </p:cNvSpPr>
          <p:nvPr>
            <p:ph type="title" idx="4294967295"/>
          </p:nvPr>
        </p:nvSpPr>
        <p:spPr>
          <a:xfrm>
            <a:off x="2772360" y="3129839"/>
            <a:ext cx="6155640" cy="1262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en-US" sz="6000"/>
              <a:t>HERCULANEUM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pic>
        <p:nvPicPr>
          <p:cNvPr id="2" name="Imagen 1"/>
          <p:cNvPicPr>
            <a:picLocks noChangeAspect="1"/>
          </p:cNvPicPr>
          <p:nvPr/>
        </p:nvPicPr>
        <p:blipFill>
          <a:blip r:embed="rId3">
            <a:lum/>
            <a:alphaModFix/>
          </a:blip>
          <a:srcRect/>
          <a:stretch>
            <a:fillRect/>
          </a:stretch>
        </p:blipFill>
        <p:spPr>
          <a:xfrm>
            <a:off x="360" y="0"/>
            <a:ext cx="10079640" cy="756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TextBox 1"/>
          <p:cNvSpPr txBox="1"/>
          <p:nvPr/>
        </p:nvSpPr>
        <p:spPr>
          <a:xfrm>
            <a:off x="2448000" y="576000"/>
            <a:ext cx="6983999" cy="10763640"/>
          </a:xfrm>
          <a:prstGeom prst="rect">
            <a:avLst/>
          </a:prstGeom>
          <a:noFill/>
          <a:ln>
            <a:noFill/>
          </a:ln>
        </p:spPr>
        <p:txBody>
          <a:bodyPr vert="horz" wrap="none" lIns="0" tIns="0" rIns="0" bIns="0" compatLnSpc="0"/>
          <a:lstStyle/>
          <a:p>
            <a:pPr marL="0" marR="0" lvl="0" indent="0" algn="l" rtl="0" hangingPunct="0">
              <a:lnSpc>
                <a:spcPct val="100000"/>
              </a:lnSpc>
              <a:buNone/>
              <a:tabLst/>
            </a:pPr>
            <a:endParaRPr lang="en-US" sz="2400" b="0" i="0" u="none" strike="noStrike" dirty="0">
              <a:ln>
                <a:noFill/>
              </a:ln>
              <a:solidFill>
                <a:srgbClr val="000000"/>
              </a:solidFill>
              <a:latin typeface="Albany" pitchFamily="34"/>
              <a:ea typeface="HG Mincho Light J" pitchFamily="2"/>
              <a:cs typeface="Arial Unicode MS" pitchFamily="2"/>
            </a:endParaRPr>
          </a:p>
          <a:p>
            <a:pPr marL="0" marR="0" lvl="0" indent="0" algn="l" rtl="0" hangingPunct="0">
              <a:lnSpc>
                <a:spcPct val="100000"/>
              </a:lnSpc>
              <a:buNone/>
              <a:tabLst/>
            </a:pPr>
            <a:endParaRPr lang="en-US" sz="2400" b="0" i="0" u="none" strike="noStrike" dirty="0">
              <a:ln>
                <a:noFill/>
              </a:ln>
              <a:solidFill>
                <a:srgbClr val="000000"/>
              </a:solidFill>
              <a:latin typeface="Albany" pitchFamily="34"/>
              <a:ea typeface="HG Mincho Light J" pitchFamily="2"/>
              <a:cs typeface="Arial Unicode MS" pitchFamily="2"/>
            </a:endParaRPr>
          </a:p>
          <a:p>
            <a:pPr marL="0" marR="0" lvl="0" indent="0" algn="l" rtl="0" hangingPunct="0">
              <a:lnSpc>
                <a:spcPct val="100000"/>
              </a:lnSpc>
              <a:buClr>
                <a:srgbClr val="000000"/>
              </a:buClr>
              <a:buSzPct val="45000"/>
              <a:buFont typeface="StarSymbol"/>
              <a:buChar char="●"/>
              <a:tabLst/>
            </a:pPr>
            <a:r>
              <a:rPr lang="en-US" sz="2400" b="0" i="0" u="none" strike="noStrike" dirty="0">
                <a:ln>
                  <a:noFill/>
                </a:ln>
                <a:solidFill>
                  <a:srgbClr val="000000"/>
                </a:solidFill>
                <a:latin typeface="Albany" pitchFamily="34"/>
                <a:ea typeface="HG Mincho Light J" pitchFamily="2"/>
                <a:cs typeface="Arial Unicode MS" pitchFamily="2"/>
              </a:rPr>
              <a:t>Ancient tradition connected Herculaneum with the   name </a:t>
            </a:r>
            <a:endParaRPr lang="en-US" sz="2400" b="0" i="0" u="none" strike="noStrike" dirty="0" smtClean="0">
              <a:ln>
                <a:noFill/>
              </a:ln>
              <a:solidFill>
                <a:srgbClr val="000000"/>
              </a:solidFill>
              <a:latin typeface="Albany" pitchFamily="34"/>
              <a:ea typeface="HG Mincho Light J" pitchFamily="2"/>
              <a:cs typeface="Arial Unicode MS" pitchFamily="2"/>
            </a:endParaRPr>
          </a:p>
          <a:p>
            <a:pPr marL="0" marR="0" lvl="0" indent="0" algn="l" rtl="0" hangingPunct="0">
              <a:lnSpc>
                <a:spcPct val="100000"/>
              </a:lnSpc>
              <a:buClr>
                <a:srgbClr val="000000"/>
              </a:buClr>
              <a:buSzPct val="45000"/>
              <a:tabLst/>
            </a:pPr>
            <a:r>
              <a:rPr lang="en-US" sz="2400" b="0" i="0" u="none" strike="noStrike" dirty="0" smtClean="0">
                <a:ln>
                  <a:noFill/>
                </a:ln>
                <a:solidFill>
                  <a:srgbClr val="000000"/>
                </a:solidFill>
                <a:latin typeface="Albany" pitchFamily="34"/>
                <a:ea typeface="HG Mincho Light J" pitchFamily="2"/>
                <a:cs typeface="Arial Unicode MS" pitchFamily="2"/>
              </a:rPr>
              <a:t>of the </a:t>
            </a:r>
            <a:r>
              <a:rPr lang="en-US" sz="2400" b="0" i="0" u="none" strike="noStrike" dirty="0">
                <a:ln>
                  <a:noFill/>
                </a:ln>
                <a:solidFill>
                  <a:srgbClr val="000000"/>
                </a:solidFill>
                <a:latin typeface="Albany" pitchFamily="34"/>
                <a:ea typeface="HG Mincho Light J" pitchFamily="2"/>
                <a:cs typeface="Arial Unicode MS" pitchFamily="2"/>
              </a:rPr>
              <a:t>Greek hero </a:t>
            </a:r>
            <a:r>
              <a:rPr lang="en-US" sz="2400" b="0" i="0" u="none" strike="noStrike" dirty="0" err="1">
                <a:ln>
                  <a:noFill/>
                </a:ln>
                <a:solidFill>
                  <a:srgbClr val="000000"/>
                </a:solidFill>
                <a:latin typeface="Albany" pitchFamily="34"/>
                <a:ea typeface="HG Mincho Light J" pitchFamily="2"/>
                <a:cs typeface="Arial Unicode MS" pitchFamily="2"/>
              </a:rPr>
              <a:t>Herakles</a:t>
            </a:r>
            <a:r>
              <a:rPr lang="en-US" sz="2400" b="0" i="0" u="none" strike="noStrike" dirty="0">
                <a:ln>
                  <a:noFill/>
                </a:ln>
                <a:solidFill>
                  <a:srgbClr val="000000"/>
                </a:solidFill>
                <a:latin typeface="Albany" pitchFamily="34"/>
                <a:ea typeface="HG Mincho Light J" pitchFamily="2"/>
                <a:cs typeface="Arial Unicode MS" pitchFamily="2"/>
              </a:rPr>
              <a:t> an indication that the city was </a:t>
            </a:r>
            <a:endParaRPr lang="en-US" sz="2400" b="0" i="0" u="none" strike="noStrike" dirty="0" smtClean="0">
              <a:ln>
                <a:noFill/>
              </a:ln>
              <a:solidFill>
                <a:srgbClr val="000000"/>
              </a:solidFill>
              <a:latin typeface="Albany" pitchFamily="34"/>
              <a:ea typeface="HG Mincho Light J" pitchFamily="2"/>
              <a:cs typeface="Arial Unicode MS" pitchFamily="2"/>
            </a:endParaRPr>
          </a:p>
          <a:p>
            <a:pPr marL="0" marR="0" lvl="0" indent="0" algn="l" rtl="0" hangingPunct="0">
              <a:lnSpc>
                <a:spcPct val="100000"/>
              </a:lnSpc>
              <a:buClr>
                <a:srgbClr val="000000"/>
              </a:buClr>
              <a:buSzPct val="45000"/>
              <a:tabLst/>
            </a:pPr>
            <a:r>
              <a:rPr lang="en-US" sz="2400" b="0" i="0" u="none" strike="noStrike" dirty="0" smtClean="0">
                <a:ln>
                  <a:noFill/>
                </a:ln>
                <a:solidFill>
                  <a:srgbClr val="000000"/>
                </a:solidFill>
                <a:latin typeface="Albany" pitchFamily="34"/>
                <a:ea typeface="HG Mincho Light J" pitchFamily="2"/>
                <a:cs typeface="Arial Unicode MS" pitchFamily="2"/>
              </a:rPr>
              <a:t>of Greek </a:t>
            </a:r>
            <a:r>
              <a:rPr lang="en-US" sz="2400" b="0" i="0" u="none" strike="noStrike" dirty="0">
                <a:ln>
                  <a:noFill/>
                </a:ln>
                <a:solidFill>
                  <a:srgbClr val="000000"/>
                </a:solidFill>
                <a:latin typeface="Albany" pitchFamily="34"/>
                <a:ea typeface="HG Mincho Light J" pitchFamily="2"/>
                <a:cs typeface="Arial Unicode MS" pitchFamily="2"/>
              </a:rPr>
              <a:t>origin.</a:t>
            </a:r>
          </a:p>
          <a:p>
            <a:pPr marL="0" marR="0" lvl="0" indent="0" algn="l" rtl="0" hangingPunct="0">
              <a:lnSpc>
                <a:spcPct val="100000"/>
              </a:lnSpc>
              <a:buClr>
                <a:srgbClr val="000000"/>
              </a:buClr>
              <a:buSzPct val="45000"/>
              <a:buFont typeface="StarSymbol"/>
              <a:buChar char="●"/>
              <a:tabLst/>
            </a:pPr>
            <a:endParaRPr lang="en-US" sz="2400" b="0" i="0" u="none" strike="noStrike" dirty="0">
              <a:ln>
                <a:noFill/>
              </a:ln>
              <a:solidFill>
                <a:srgbClr val="000000"/>
              </a:solidFill>
              <a:latin typeface="Albany" pitchFamily="34"/>
              <a:ea typeface="HG Mincho Light J" pitchFamily="2"/>
              <a:cs typeface="Arial Unicode MS" pitchFamily="2"/>
            </a:endParaRPr>
          </a:p>
          <a:p>
            <a:pPr marL="0" marR="0" lvl="0" indent="0" algn="l" rtl="0" hangingPunct="0">
              <a:lnSpc>
                <a:spcPct val="100000"/>
              </a:lnSpc>
              <a:buClr>
                <a:srgbClr val="000000"/>
              </a:buClr>
              <a:buSzPct val="45000"/>
              <a:buFont typeface="StarSymbol"/>
              <a:buChar char="●"/>
              <a:tabLst/>
            </a:pPr>
            <a:endParaRPr lang="en-US" sz="2400" b="0" i="0" u="none" strike="noStrike" dirty="0">
              <a:ln>
                <a:noFill/>
              </a:ln>
              <a:solidFill>
                <a:srgbClr val="000000"/>
              </a:solidFill>
              <a:latin typeface="Albany" pitchFamily="34"/>
              <a:ea typeface="HG Mincho Light J" pitchFamily="2"/>
              <a:cs typeface="Arial Unicode MS" pitchFamily="2"/>
            </a:endParaRPr>
          </a:p>
          <a:p>
            <a:pPr marL="0" marR="0" lvl="0" indent="0" algn="l" rtl="0" hangingPunct="0">
              <a:lnSpc>
                <a:spcPct val="100000"/>
              </a:lnSpc>
              <a:buClr>
                <a:srgbClr val="000000"/>
              </a:buClr>
              <a:buSzPct val="45000"/>
              <a:buFont typeface="StarSymbol"/>
              <a:buChar char="●"/>
              <a:tabLst/>
            </a:pPr>
            <a:r>
              <a:rPr lang="en-US" sz="2400" b="0" i="0" u="none" strike="noStrike" dirty="0">
                <a:ln>
                  <a:noFill/>
                </a:ln>
                <a:solidFill>
                  <a:srgbClr val="000000"/>
                </a:solidFill>
                <a:latin typeface="Albany" pitchFamily="34"/>
                <a:ea typeface="HG Mincho Light J" pitchFamily="2"/>
                <a:cs typeface="Arial Unicode MS" pitchFamily="2"/>
              </a:rPr>
              <a:t>  Located in the shadow of Mount Vesuvius, Herculaneum </a:t>
            </a:r>
            <a:endParaRPr lang="en-US" sz="2400" b="0" i="0" u="none" strike="noStrike" dirty="0" smtClean="0">
              <a:ln>
                <a:noFill/>
              </a:ln>
              <a:solidFill>
                <a:srgbClr val="000000"/>
              </a:solidFill>
              <a:latin typeface="Albany" pitchFamily="34"/>
              <a:ea typeface="HG Mincho Light J" pitchFamily="2"/>
              <a:cs typeface="Arial Unicode MS" pitchFamily="2"/>
            </a:endParaRPr>
          </a:p>
          <a:p>
            <a:pPr marL="0" marR="0" lvl="0" indent="0" algn="l" rtl="0" hangingPunct="0">
              <a:lnSpc>
                <a:spcPct val="100000"/>
              </a:lnSpc>
              <a:buClr>
                <a:srgbClr val="000000"/>
              </a:buClr>
              <a:buSzPct val="45000"/>
              <a:tabLst/>
            </a:pPr>
            <a:r>
              <a:rPr lang="en-US" sz="2400" b="0" i="0" u="none" strike="noStrike" dirty="0" smtClean="0">
                <a:ln>
                  <a:noFill/>
                </a:ln>
                <a:solidFill>
                  <a:srgbClr val="000000"/>
                </a:solidFill>
                <a:latin typeface="Albany" pitchFamily="34"/>
                <a:ea typeface="HG Mincho Light J" pitchFamily="2"/>
                <a:cs typeface="Arial Unicode MS" pitchFamily="2"/>
              </a:rPr>
              <a:t>(</a:t>
            </a:r>
            <a:r>
              <a:rPr lang="en-US" sz="2400" b="0" i="0" u="none" strike="noStrike" dirty="0">
                <a:ln>
                  <a:noFill/>
                </a:ln>
                <a:solidFill>
                  <a:srgbClr val="000000"/>
                </a:solidFill>
                <a:latin typeface="Albany" pitchFamily="34"/>
                <a:ea typeface="HG Mincho Light J" pitchFamily="2"/>
                <a:cs typeface="Arial Unicode MS" pitchFamily="2"/>
              </a:rPr>
              <a:t>Italian: </a:t>
            </a:r>
            <a:r>
              <a:rPr lang="en-US" sz="2400" b="0" i="0" u="none" strike="noStrike" dirty="0" err="1">
                <a:ln>
                  <a:noFill/>
                </a:ln>
                <a:solidFill>
                  <a:srgbClr val="000000"/>
                </a:solidFill>
                <a:latin typeface="Albany" pitchFamily="34"/>
                <a:ea typeface="HG Mincho Light J" pitchFamily="2"/>
                <a:cs typeface="Arial Unicode MS" pitchFamily="2"/>
              </a:rPr>
              <a:t>Ercolano</a:t>
            </a:r>
            <a:r>
              <a:rPr lang="en-US" sz="2400" b="0" i="0" u="none" strike="noStrike" dirty="0">
                <a:ln>
                  <a:noFill/>
                </a:ln>
                <a:solidFill>
                  <a:srgbClr val="000000"/>
                </a:solidFill>
                <a:latin typeface="Albany" pitchFamily="34"/>
                <a:ea typeface="HG Mincho Light J" pitchFamily="2"/>
                <a:cs typeface="Arial Unicode MS" pitchFamily="2"/>
              </a:rPr>
              <a:t>) was an ancient Roman town </a:t>
            </a:r>
            <a:r>
              <a:rPr lang="en-US" sz="2400" b="0" i="0" u="none" strike="noStrike" dirty="0" smtClean="0">
                <a:ln>
                  <a:noFill/>
                </a:ln>
                <a:solidFill>
                  <a:srgbClr val="000000"/>
                </a:solidFill>
                <a:latin typeface="Albany" pitchFamily="34"/>
                <a:ea typeface="HG Mincho Light J" pitchFamily="2"/>
                <a:cs typeface="Arial Unicode MS" pitchFamily="2"/>
              </a:rPr>
              <a:t>destroyed</a:t>
            </a:r>
          </a:p>
          <a:p>
            <a:pPr marL="0" marR="0" lvl="0" indent="0" algn="l" rtl="0" hangingPunct="0">
              <a:lnSpc>
                <a:spcPct val="100000"/>
              </a:lnSpc>
              <a:buClr>
                <a:srgbClr val="000000"/>
              </a:buClr>
              <a:buSzPct val="45000"/>
              <a:tabLst/>
            </a:pPr>
            <a:r>
              <a:rPr lang="en-US" sz="2400" b="0" i="0" u="none" strike="noStrike" dirty="0" smtClean="0">
                <a:ln>
                  <a:noFill/>
                </a:ln>
                <a:solidFill>
                  <a:srgbClr val="000000"/>
                </a:solidFill>
                <a:latin typeface="Albany" pitchFamily="34"/>
                <a:ea typeface="HG Mincho Light J" pitchFamily="2"/>
                <a:cs typeface="Arial Unicode MS" pitchFamily="2"/>
              </a:rPr>
              <a:t>by </a:t>
            </a:r>
            <a:r>
              <a:rPr lang="en-US" sz="2400" b="0" i="0" u="none" strike="noStrike" dirty="0">
                <a:ln>
                  <a:noFill/>
                </a:ln>
                <a:solidFill>
                  <a:srgbClr val="000000"/>
                </a:solidFill>
                <a:latin typeface="Albany" pitchFamily="34"/>
                <a:ea typeface="HG Mincho Light J" pitchFamily="2"/>
                <a:cs typeface="Arial Unicode MS" pitchFamily="2"/>
              </a:rPr>
              <a:t>volcanic pyroclastic flows in 79 AD. Its ruins are </a:t>
            </a:r>
            <a:r>
              <a:rPr lang="en-US" sz="2400" b="0" i="0" u="none" strike="noStrike" dirty="0" smtClean="0">
                <a:ln>
                  <a:noFill/>
                </a:ln>
                <a:solidFill>
                  <a:srgbClr val="000000"/>
                </a:solidFill>
                <a:latin typeface="Albany" pitchFamily="34"/>
                <a:ea typeface="HG Mincho Light J" pitchFamily="2"/>
                <a:cs typeface="Arial Unicode MS" pitchFamily="2"/>
              </a:rPr>
              <a:t>located</a:t>
            </a:r>
          </a:p>
          <a:p>
            <a:pPr marL="0" marR="0" lvl="0" indent="0" algn="ctr" rtl="0" hangingPunct="0">
              <a:lnSpc>
                <a:spcPct val="100000"/>
              </a:lnSpc>
              <a:buClr>
                <a:srgbClr val="000000"/>
              </a:buClr>
              <a:buSzPct val="45000"/>
              <a:tabLst/>
            </a:pPr>
            <a:r>
              <a:rPr lang="en-US" sz="2400" b="0" i="0" u="none" strike="noStrike" dirty="0" smtClean="0">
                <a:ln>
                  <a:noFill/>
                </a:ln>
                <a:solidFill>
                  <a:srgbClr val="000000"/>
                </a:solidFill>
                <a:latin typeface="Albany" pitchFamily="34"/>
                <a:ea typeface="HG Mincho Light J" pitchFamily="2"/>
                <a:cs typeface="Arial Unicode MS" pitchFamily="2"/>
              </a:rPr>
              <a:t>in </a:t>
            </a:r>
            <a:r>
              <a:rPr lang="en-US" sz="2400" b="0" i="0" u="none" strike="noStrike" dirty="0">
                <a:ln>
                  <a:noFill/>
                </a:ln>
                <a:solidFill>
                  <a:srgbClr val="000000"/>
                </a:solidFill>
                <a:latin typeface="Albany" pitchFamily="34"/>
                <a:ea typeface="HG Mincho Light J" pitchFamily="2"/>
                <a:cs typeface="Arial Unicode MS" pitchFamily="2"/>
              </a:rPr>
              <a:t>the commune of </a:t>
            </a:r>
            <a:r>
              <a:rPr lang="en-US" sz="2400" b="0" i="0" u="none" strike="noStrike" dirty="0" err="1">
                <a:ln>
                  <a:noFill/>
                </a:ln>
                <a:solidFill>
                  <a:srgbClr val="000000"/>
                </a:solidFill>
                <a:latin typeface="Albany" pitchFamily="34"/>
                <a:ea typeface="HG Mincho Light J" pitchFamily="2"/>
                <a:cs typeface="Arial Unicode MS" pitchFamily="2"/>
              </a:rPr>
              <a:t>Ercolano</a:t>
            </a:r>
            <a:r>
              <a:rPr lang="en-US" sz="2400" b="0" i="0" u="none" strike="noStrike" dirty="0">
                <a:ln>
                  <a:noFill/>
                </a:ln>
                <a:solidFill>
                  <a:srgbClr val="000000"/>
                </a:solidFill>
                <a:latin typeface="Albany" pitchFamily="34"/>
                <a:ea typeface="HG Mincho Light J" pitchFamily="2"/>
                <a:cs typeface="Arial Unicode MS" pitchFamily="2"/>
              </a:rPr>
              <a:t>, Campania, Italy.</a:t>
            </a:r>
          </a:p>
          <a:p>
            <a:pPr marL="0" marR="0" lvl="0" indent="0" algn="l" rtl="0" hangingPunct="0">
              <a:lnSpc>
                <a:spcPct val="100000"/>
              </a:lnSpc>
              <a:buClr>
                <a:srgbClr val="000000"/>
              </a:buClr>
              <a:buSzPct val="45000"/>
              <a:buFont typeface="StarSymbol"/>
              <a:buChar char="●"/>
              <a:tabLst/>
            </a:pPr>
            <a:endParaRPr lang="en-US" sz="2400" b="0" i="0" u="none" strike="noStrike" dirty="0">
              <a:ln>
                <a:noFill/>
              </a:ln>
              <a:solidFill>
                <a:srgbClr val="000000"/>
              </a:solidFill>
              <a:latin typeface="Albany" pitchFamily="34"/>
              <a:ea typeface="HG Mincho Light J" pitchFamily="2"/>
              <a:cs typeface="Arial Unicode MS" pitchFamily="2"/>
            </a:endParaRPr>
          </a:p>
          <a:p>
            <a:pPr marL="0" marR="0" lvl="0" indent="0" algn="l" rtl="0" hangingPunct="0">
              <a:lnSpc>
                <a:spcPct val="100000"/>
              </a:lnSpc>
              <a:buClr>
                <a:srgbClr val="000000"/>
              </a:buClr>
              <a:buSzPct val="45000"/>
              <a:buFont typeface="StarSymbol"/>
              <a:buChar char="●"/>
              <a:tabLst/>
            </a:pPr>
            <a:endParaRPr lang="en-US" sz="2400" b="0" i="0" u="none" strike="noStrike" dirty="0">
              <a:ln>
                <a:noFill/>
              </a:ln>
              <a:solidFill>
                <a:srgbClr val="000000"/>
              </a:solidFill>
              <a:latin typeface="Albany" pitchFamily="34"/>
              <a:ea typeface="HG Mincho Light J" pitchFamily="2"/>
              <a:cs typeface="Arial Unicode MS" pitchFamily="2"/>
            </a:endParaRPr>
          </a:p>
          <a:p>
            <a:pPr marL="0" marR="0" lvl="0" indent="0" algn="l" rtl="0" hangingPunct="0">
              <a:lnSpc>
                <a:spcPct val="100000"/>
              </a:lnSpc>
              <a:buClr>
                <a:srgbClr val="000000"/>
              </a:buClr>
              <a:buSzPct val="45000"/>
              <a:buFont typeface="StarSymbol"/>
              <a:buChar char="●"/>
              <a:tabLst/>
            </a:pPr>
            <a:endParaRPr lang="en-US" sz="2400" b="0" i="0" u="none" strike="noStrike" dirty="0">
              <a:ln>
                <a:noFill/>
              </a:ln>
              <a:solidFill>
                <a:srgbClr val="000000"/>
              </a:solidFill>
              <a:latin typeface="Albany" pitchFamily="34"/>
              <a:ea typeface="HG Mincho Light J" pitchFamily="2"/>
              <a:cs typeface="Arial Unicode MS" pitchFamily="2"/>
            </a:endParaRPr>
          </a:p>
          <a:p>
            <a:pPr marL="0" marR="0" lvl="0" indent="0" algn="l" rtl="0" hangingPunct="0">
              <a:lnSpc>
                <a:spcPct val="100000"/>
              </a:lnSpc>
              <a:buClr>
                <a:srgbClr val="000000"/>
              </a:buClr>
              <a:buSzPct val="45000"/>
              <a:buFont typeface="StarSymbol"/>
              <a:buChar char="●"/>
              <a:tabLst/>
            </a:pPr>
            <a:endParaRPr lang="en-US" sz="2400" b="0" i="0" u="none" strike="noStrike" dirty="0">
              <a:ln>
                <a:noFill/>
              </a:ln>
              <a:solidFill>
                <a:srgbClr val="000000"/>
              </a:solidFill>
              <a:latin typeface="Albany" pitchFamily="34"/>
              <a:ea typeface="HG Mincho Light J" pitchFamily="2"/>
              <a:cs typeface="Arial Unicode MS" pitchFamily="2"/>
            </a:endParaRPr>
          </a:p>
          <a:p>
            <a:pPr marL="0" marR="0" lvl="0" indent="0" algn="l" rtl="0" hangingPunct="0">
              <a:lnSpc>
                <a:spcPct val="100000"/>
              </a:lnSpc>
              <a:buClr>
                <a:srgbClr val="000000"/>
              </a:buClr>
              <a:buSzPct val="45000"/>
              <a:buFont typeface="StarSymbol"/>
              <a:buChar char="●"/>
              <a:tabLst/>
            </a:pPr>
            <a:endParaRPr lang="en-US" sz="2400" b="0" i="0" u="none" strike="noStrike" dirty="0">
              <a:ln>
                <a:noFill/>
              </a:ln>
              <a:solidFill>
                <a:srgbClr val="000000"/>
              </a:solidFill>
              <a:latin typeface="Albany" pitchFamily="34"/>
              <a:ea typeface="HG Mincho Light J" pitchFamily="2"/>
              <a:cs typeface="Arial Unicode MS" pitchFamily="2"/>
            </a:endParaRPr>
          </a:p>
          <a:p>
            <a:pPr marL="0" marR="0" lvl="0" indent="0" algn="l" rtl="0" hangingPunct="0">
              <a:lnSpc>
                <a:spcPct val="100000"/>
              </a:lnSpc>
              <a:buClr>
                <a:srgbClr val="000000"/>
              </a:buClr>
              <a:buSzPct val="45000"/>
              <a:buFont typeface="StarSymbol"/>
              <a:buChar char="●"/>
              <a:tabLst/>
            </a:pPr>
            <a:endParaRPr lang="en-US" sz="2400" b="0" i="0" u="none" strike="noStrike" dirty="0">
              <a:ln>
                <a:noFill/>
              </a:ln>
              <a:solidFill>
                <a:srgbClr val="000000"/>
              </a:solidFill>
              <a:latin typeface="Albany" pitchFamily="34"/>
              <a:ea typeface="HG Mincho Light J" pitchFamily="2"/>
              <a:cs typeface="Arial Unicode MS" pitchFamily="2"/>
            </a:endParaRPr>
          </a:p>
          <a:p>
            <a:pPr marL="0" marR="0" lvl="0" indent="0" algn="l" rtl="0" hangingPunct="0">
              <a:lnSpc>
                <a:spcPct val="100000"/>
              </a:lnSpc>
              <a:buClr>
                <a:srgbClr val="000000"/>
              </a:buClr>
              <a:buSzPct val="45000"/>
              <a:buFont typeface="StarSymbol"/>
              <a:buChar char="●"/>
              <a:tabLst/>
            </a:pPr>
            <a:endParaRPr lang="en-US" sz="2400" b="0" i="0" u="none" strike="noStrike" dirty="0">
              <a:ln>
                <a:noFill/>
              </a:ln>
              <a:solidFill>
                <a:srgbClr val="000000"/>
              </a:solidFill>
              <a:latin typeface="Albany" pitchFamily="34"/>
              <a:ea typeface="HG Mincho Light J" pitchFamily="2"/>
              <a:cs typeface="Arial Unicode MS"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TextBox 1"/>
          <p:cNvSpPr txBox="1"/>
          <p:nvPr/>
        </p:nvSpPr>
        <p:spPr>
          <a:xfrm>
            <a:off x="2448000" y="978840"/>
            <a:ext cx="7371360" cy="6221160"/>
          </a:xfrm>
          <a:prstGeom prst="rect">
            <a:avLst/>
          </a:prstGeom>
          <a:noFill/>
          <a:ln>
            <a:noFill/>
          </a:ln>
        </p:spPr>
        <p:txBody>
          <a:bodyPr vert="horz" wrap="none" lIns="0" tIns="0" rIns="0" bIns="0" compatLnSpc="0"/>
          <a:lstStyle/>
          <a:p>
            <a:pPr marL="0" marR="0" lvl="0" indent="0" rtl="0" hangingPunct="0">
              <a:lnSpc>
                <a:spcPct val="100000"/>
              </a:lnSpc>
              <a:buNone/>
              <a:tabLst/>
            </a:pPr>
            <a:r>
              <a:rPr lang="en-US" sz="2200" b="0" i="0" u="none" strike="noStrike" dirty="0">
                <a:ln>
                  <a:noFill/>
                </a:ln>
                <a:solidFill>
                  <a:srgbClr val="000000"/>
                </a:solidFill>
                <a:latin typeface="Albany" pitchFamily="34"/>
                <a:ea typeface="HG Mincho Light J" pitchFamily="2"/>
                <a:cs typeface="Arial Unicode MS" pitchFamily="2"/>
              </a:rPr>
              <a:t>Located in the shadow of Mount Vesuvius, </a:t>
            </a:r>
            <a:r>
              <a:rPr lang="en-US" sz="2200" b="0" i="0" u="none" strike="noStrike" dirty="0" smtClean="0">
                <a:ln>
                  <a:noFill/>
                </a:ln>
                <a:solidFill>
                  <a:srgbClr val="000000"/>
                </a:solidFill>
                <a:latin typeface="Albany" pitchFamily="34"/>
                <a:ea typeface="HG Mincho Light J" pitchFamily="2"/>
                <a:cs typeface="Arial Unicode MS" pitchFamily="2"/>
              </a:rPr>
              <a:t>Herculaneum</a:t>
            </a:r>
          </a:p>
          <a:p>
            <a:pPr marL="0" marR="0" lvl="0" indent="0" rtl="0" hangingPunct="0">
              <a:lnSpc>
                <a:spcPct val="100000"/>
              </a:lnSpc>
              <a:buNone/>
              <a:tabLst/>
            </a:pPr>
            <a:r>
              <a:rPr lang="en-US" sz="2200" b="0" i="0" u="none" strike="noStrike" dirty="0" smtClean="0">
                <a:ln>
                  <a:noFill/>
                </a:ln>
                <a:solidFill>
                  <a:srgbClr val="000000"/>
                </a:solidFill>
                <a:latin typeface="Albany" pitchFamily="34"/>
                <a:ea typeface="HG Mincho Light J" pitchFamily="2"/>
                <a:cs typeface="Arial Unicode MS" pitchFamily="2"/>
              </a:rPr>
              <a:t> </a:t>
            </a:r>
            <a:r>
              <a:rPr lang="en-US" sz="2200" b="0" i="0" u="none" strike="noStrike" dirty="0">
                <a:ln>
                  <a:noFill/>
                </a:ln>
                <a:solidFill>
                  <a:srgbClr val="000000"/>
                </a:solidFill>
                <a:latin typeface="Albany" pitchFamily="34"/>
                <a:ea typeface="HG Mincho Light J" pitchFamily="2"/>
                <a:cs typeface="Arial Unicode MS" pitchFamily="2"/>
              </a:rPr>
              <a:t>(Italian: </a:t>
            </a:r>
            <a:r>
              <a:rPr lang="en-US" sz="2200" b="0" i="0" u="none" strike="noStrike" dirty="0" err="1">
                <a:ln>
                  <a:noFill/>
                </a:ln>
                <a:solidFill>
                  <a:srgbClr val="000000"/>
                </a:solidFill>
                <a:latin typeface="Albany" pitchFamily="34"/>
                <a:ea typeface="HG Mincho Light J" pitchFamily="2"/>
                <a:cs typeface="Arial Unicode MS" pitchFamily="2"/>
              </a:rPr>
              <a:t>Ercolano</a:t>
            </a:r>
            <a:r>
              <a:rPr lang="en-US" sz="2200" b="0" i="0" u="none" strike="noStrike" dirty="0">
                <a:ln>
                  <a:noFill/>
                </a:ln>
                <a:solidFill>
                  <a:srgbClr val="000000"/>
                </a:solidFill>
                <a:latin typeface="Albany" pitchFamily="34"/>
                <a:ea typeface="HG Mincho Light J" pitchFamily="2"/>
                <a:cs typeface="Arial Unicode MS" pitchFamily="2"/>
              </a:rPr>
              <a:t>) was an ancient Roman town destroyed by </a:t>
            </a:r>
            <a:endParaRPr lang="en-US" sz="2200" b="0" i="0" u="none" strike="noStrike" dirty="0" smtClean="0">
              <a:ln>
                <a:noFill/>
              </a:ln>
              <a:solidFill>
                <a:srgbClr val="000000"/>
              </a:solidFill>
              <a:latin typeface="Albany" pitchFamily="34"/>
              <a:ea typeface="HG Mincho Light J" pitchFamily="2"/>
              <a:cs typeface="Arial Unicode MS" pitchFamily="2"/>
            </a:endParaRPr>
          </a:p>
          <a:p>
            <a:pPr marL="0" marR="0" lvl="0" indent="0" rtl="0" hangingPunct="0">
              <a:lnSpc>
                <a:spcPct val="100000"/>
              </a:lnSpc>
              <a:buNone/>
              <a:tabLst/>
            </a:pPr>
            <a:r>
              <a:rPr lang="en-US" sz="2200" b="0" i="0" u="none" strike="noStrike" dirty="0" smtClean="0">
                <a:ln>
                  <a:noFill/>
                </a:ln>
                <a:solidFill>
                  <a:srgbClr val="000000"/>
                </a:solidFill>
                <a:latin typeface="Albany" pitchFamily="34"/>
                <a:ea typeface="HG Mincho Light J" pitchFamily="2"/>
                <a:cs typeface="Arial Unicode MS" pitchFamily="2"/>
              </a:rPr>
              <a:t>volcanic </a:t>
            </a:r>
            <a:r>
              <a:rPr lang="en-US" sz="2200" b="0" i="0" u="none" strike="noStrike" dirty="0">
                <a:ln>
                  <a:noFill/>
                </a:ln>
                <a:solidFill>
                  <a:srgbClr val="000000"/>
                </a:solidFill>
                <a:latin typeface="Albany" pitchFamily="34"/>
                <a:ea typeface="HG Mincho Light J" pitchFamily="2"/>
                <a:cs typeface="Arial Unicode MS" pitchFamily="2"/>
              </a:rPr>
              <a:t>pyroclastic flows in 79 AD. Its ruins are located in </a:t>
            </a:r>
            <a:r>
              <a:rPr lang="en-US" sz="2200" b="0" i="0" u="none" strike="noStrike" dirty="0" smtClean="0">
                <a:ln>
                  <a:noFill/>
                </a:ln>
                <a:solidFill>
                  <a:srgbClr val="000000"/>
                </a:solidFill>
                <a:latin typeface="Albany" pitchFamily="34"/>
                <a:ea typeface="HG Mincho Light J" pitchFamily="2"/>
                <a:cs typeface="Arial Unicode MS" pitchFamily="2"/>
              </a:rPr>
              <a:t>the</a:t>
            </a:r>
          </a:p>
          <a:p>
            <a:pPr marL="0" marR="0" lvl="0" indent="0" rtl="0" hangingPunct="0">
              <a:lnSpc>
                <a:spcPct val="100000"/>
              </a:lnSpc>
              <a:buNone/>
              <a:tabLst/>
            </a:pPr>
            <a:r>
              <a:rPr lang="en-US" sz="2200" b="0" i="0" u="none" strike="noStrike" dirty="0" smtClean="0">
                <a:ln>
                  <a:noFill/>
                </a:ln>
                <a:solidFill>
                  <a:srgbClr val="000000"/>
                </a:solidFill>
                <a:latin typeface="Albany" pitchFamily="34"/>
                <a:ea typeface="HG Mincho Light J" pitchFamily="2"/>
                <a:cs typeface="Arial Unicode MS" pitchFamily="2"/>
              </a:rPr>
              <a:t> </a:t>
            </a:r>
            <a:r>
              <a:rPr lang="en-US" sz="2200" b="0" i="0" u="none" strike="noStrike" dirty="0">
                <a:ln>
                  <a:noFill/>
                </a:ln>
                <a:solidFill>
                  <a:srgbClr val="000000"/>
                </a:solidFill>
                <a:latin typeface="Albany" pitchFamily="34"/>
                <a:ea typeface="HG Mincho Light J" pitchFamily="2"/>
                <a:cs typeface="Arial Unicode MS" pitchFamily="2"/>
              </a:rPr>
              <a:t>commune of </a:t>
            </a:r>
            <a:r>
              <a:rPr lang="en-US" sz="2200" b="0" i="0" u="none" strike="noStrike" dirty="0" err="1">
                <a:ln>
                  <a:noFill/>
                </a:ln>
                <a:solidFill>
                  <a:srgbClr val="000000"/>
                </a:solidFill>
                <a:latin typeface="Albany" pitchFamily="34"/>
                <a:ea typeface="HG Mincho Light J" pitchFamily="2"/>
                <a:cs typeface="Arial Unicode MS" pitchFamily="2"/>
              </a:rPr>
              <a:t>Ercolano</a:t>
            </a:r>
            <a:r>
              <a:rPr lang="en-US" sz="2200" b="0" i="0" u="none" strike="noStrike" dirty="0">
                <a:ln>
                  <a:noFill/>
                </a:ln>
                <a:solidFill>
                  <a:srgbClr val="000000"/>
                </a:solidFill>
                <a:latin typeface="Albany" pitchFamily="34"/>
                <a:ea typeface="HG Mincho Light J" pitchFamily="2"/>
                <a:cs typeface="Arial Unicode MS" pitchFamily="2"/>
              </a:rPr>
              <a:t>, Campania, Italy.</a:t>
            </a:r>
          </a:p>
          <a:p>
            <a:pPr marL="0" marR="0" lvl="0" indent="0" rtl="0" hangingPunct="0">
              <a:lnSpc>
                <a:spcPct val="100000"/>
              </a:lnSpc>
              <a:buNone/>
              <a:tabLst/>
            </a:pPr>
            <a:endParaRPr lang="en-US" sz="2200" b="0" i="0" u="none" strike="noStrike" dirty="0">
              <a:ln>
                <a:noFill/>
              </a:ln>
              <a:solidFill>
                <a:srgbClr val="000000"/>
              </a:solidFill>
              <a:latin typeface="Albany" pitchFamily="34"/>
              <a:ea typeface="HG Mincho Light J" pitchFamily="2"/>
              <a:cs typeface="Arial Unicode MS" pitchFamily="2"/>
            </a:endParaRPr>
          </a:p>
          <a:p>
            <a:pPr marL="0" marR="0" lvl="0" indent="0" rtl="0" hangingPunct="0">
              <a:lnSpc>
                <a:spcPct val="100000"/>
              </a:lnSpc>
              <a:buNone/>
              <a:tabLst/>
            </a:pPr>
            <a:r>
              <a:rPr lang="en-US" sz="2200" b="0" i="0" u="none" strike="noStrike" dirty="0">
                <a:ln>
                  <a:noFill/>
                </a:ln>
                <a:solidFill>
                  <a:srgbClr val="000000"/>
                </a:solidFill>
                <a:latin typeface="Albany" pitchFamily="34"/>
                <a:ea typeface="HG Mincho Light J" pitchFamily="2"/>
                <a:cs typeface="Arial Unicode MS" pitchFamily="2"/>
              </a:rPr>
              <a:t>As a UNESCO World Heritage Site, it is famous as one of the </a:t>
            </a:r>
            <a:r>
              <a:rPr lang="en-US" sz="2200" b="0" i="0" u="none" strike="noStrike" dirty="0" smtClean="0">
                <a:ln>
                  <a:noFill/>
                </a:ln>
                <a:solidFill>
                  <a:srgbClr val="000000"/>
                </a:solidFill>
                <a:latin typeface="Albany" pitchFamily="34"/>
                <a:ea typeface="HG Mincho Light J" pitchFamily="2"/>
                <a:cs typeface="Arial Unicode MS" pitchFamily="2"/>
              </a:rPr>
              <a:t>few</a:t>
            </a:r>
          </a:p>
          <a:p>
            <a:pPr marL="0" marR="0" lvl="0" indent="0" rtl="0" hangingPunct="0">
              <a:lnSpc>
                <a:spcPct val="100000"/>
              </a:lnSpc>
              <a:buNone/>
              <a:tabLst/>
            </a:pPr>
            <a:r>
              <a:rPr lang="en-US" sz="2200" b="0" i="0" u="none" strike="noStrike" dirty="0" smtClean="0">
                <a:ln>
                  <a:noFill/>
                </a:ln>
                <a:solidFill>
                  <a:srgbClr val="000000"/>
                </a:solidFill>
                <a:latin typeface="Albany" pitchFamily="34"/>
                <a:ea typeface="HG Mincho Light J" pitchFamily="2"/>
                <a:cs typeface="Arial Unicode MS" pitchFamily="2"/>
              </a:rPr>
              <a:t> </a:t>
            </a:r>
            <a:r>
              <a:rPr lang="en-US" sz="2200" b="0" i="0" u="none" strike="noStrike" dirty="0">
                <a:ln>
                  <a:noFill/>
                </a:ln>
                <a:solidFill>
                  <a:srgbClr val="000000"/>
                </a:solidFill>
                <a:latin typeface="Albany" pitchFamily="34"/>
                <a:ea typeface="HG Mincho Light J" pitchFamily="2"/>
                <a:cs typeface="Arial Unicode MS" pitchFamily="2"/>
              </a:rPr>
              <a:t>ancient cities that can now be </a:t>
            </a:r>
            <a:r>
              <a:rPr lang="en-US" sz="2200" b="0" i="0" u="none" strike="noStrike" dirty="0" smtClean="0">
                <a:ln>
                  <a:noFill/>
                </a:ln>
                <a:solidFill>
                  <a:srgbClr val="000000"/>
                </a:solidFill>
                <a:latin typeface="Albany" pitchFamily="34"/>
                <a:ea typeface="HG Mincho Light J" pitchFamily="2"/>
                <a:cs typeface="Arial Unicode MS" pitchFamily="2"/>
              </a:rPr>
              <a:t>seen </a:t>
            </a:r>
            <a:r>
              <a:rPr lang="en-US" sz="2200" b="0" i="0" u="none" strike="noStrike" dirty="0">
                <a:ln>
                  <a:noFill/>
                </a:ln>
                <a:solidFill>
                  <a:srgbClr val="000000"/>
                </a:solidFill>
                <a:latin typeface="Albany" pitchFamily="34"/>
                <a:ea typeface="HG Mincho Light J" pitchFamily="2"/>
                <a:cs typeface="Arial Unicode MS" pitchFamily="2"/>
              </a:rPr>
              <a:t>in much of its original </a:t>
            </a:r>
            <a:endParaRPr lang="en-US" sz="2200" b="0" i="0" u="none" strike="noStrike" dirty="0" smtClean="0">
              <a:ln>
                <a:noFill/>
              </a:ln>
              <a:solidFill>
                <a:srgbClr val="000000"/>
              </a:solidFill>
              <a:latin typeface="Albany" pitchFamily="34"/>
              <a:ea typeface="HG Mincho Light J" pitchFamily="2"/>
              <a:cs typeface="Arial Unicode MS" pitchFamily="2"/>
            </a:endParaRPr>
          </a:p>
          <a:p>
            <a:pPr marL="0" marR="0" lvl="0" indent="0" rtl="0" hangingPunct="0">
              <a:lnSpc>
                <a:spcPct val="100000"/>
              </a:lnSpc>
              <a:buNone/>
              <a:tabLst/>
            </a:pPr>
            <a:r>
              <a:rPr lang="en-US" sz="2200" b="0" i="0" u="none" strike="noStrike" dirty="0" err="1" smtClean="0">
                <a:ln>
                  <a:noFill/>
                </a:ln>
                <a:solidFill>
                  <a:srgbClr val="000000"/>
                </a:solidFill>
                <a:latin typeface="Albany" pitchFamily="34"/>
                <a:ea typeface="HG Mincho Light J" pitchFamily="2"/>
                <a:cs typeface="Arial Unicode MS" pitchFamily="2"/>
              </a:rPr>
              <a:t>splendour</a:t>
            </a:r>
            <a:r>
              <a:rPr lang="en-US" sz="2200" b="0" i="0" u="none" strike="noStrike" dirty="0">
                <a:ln>
                  <a:noFill/>
                </a:ln>
                <a:solidFill>
                  <a:srgbClr val="000000"/>
                </a:solidFill>
                <a:latin typeface="Albany" pitchFamily="34"/>
                <a:ea typeface="HG Mincho Light J" pitchFamily="2"/>
                <a:cs typeface="Arial Unicode MS" pitchFamily="2"/>
              </a:rPr>
              <a:t>, as well as for having been lost, along with Pompeii</a:t>
            </a:r>
            <a:r>
              <a:rPr lang="en-US" sz="2200" b="0" i="0" u="none" strike="noStrike" dirty="0" smtClean="0">
                <a:ln>
                  <a:noFill/>
                </a:ln>
                <a:solidFill>
                  <a:srgbClr val="000000"/>
                </a:solidFill>
                <a:latin typeface="Albany" pitchFamily="34"/>
                <a:ea typeface="HG Mincho Light J" pitchFamily="2"/>
                <a:cs typeface="Arial Unicode MS" pitchFamily="2"/>
              </a:rPr>
              <a:t>,</a:t>
            </a:r>
          </a:p>
          <a:p>
            <a:pPr marL="0" marR="0" lvl="0" indent="0" rtl="0" hangingPunct="0">
              <a:lnSpc>
                <a:spcPct val="100000"/>
              </a:lnSpc>
              <a:buNone/>
              <a:tabLst/>
            </a:pPr>
            <a:r>
              <a:rPr lang="en-US" sz="2200" b="0" i="0" u="none" strike="noStrike" dirty="0" err="1" smtClean="0">
                <a:ln>
                  <a:noFill/>
                </a:ln>
                <a:solidFill>
                  <a:srgbClr val="000000"/>
                </a:solidFill>
                <a:latin typeface="Albany" pitchFamily="34"/>
                <a:ea typeface="HG Mincho Light J" pitchFamily="2"/>
                <a:cs typeface="Arial Unicode MS" pitchFamily="2"/>
              </a:rPr>
              <a:t>Stabiae</a:t>
            </a:r>
            <a:r>
              <a:rPr lang="en-US" sz="2200" b="0" i="0" u="none" strike="noStrike" dirty="0">
                <a:ln>
                  <a:noFill/>
                </a:ln>
                <a:solidFill>
                  <a:srgbClr val="000000"/>
                </a:solidFill>
                <a:latin typeface="Albany" pitchFamily="34"/>
                <a:ea typeface="HG Mincho Light J" pitchFamily="2"/>
                <a:cs typeface="Arial Unicode MS" pitchFamily="2"/>
              </a:rPr>
              <a:t>, </a:t>
            </a:r>
            <a:r>
              <a:rPr lang="en-US" sz="2200" b="0" i="0" u="none" strike="noStrike" dirty="0" err="1">
                <a:ln>
                  <a:noFill/>
                </a:ln>
                <a:solidFill>
                  <a:srgbClr val="000000"/>
                </a:solidFill>
                <a:latin typeface="Albany" pitchFamily="34"/>
                <a:ea typeface="HG Mincho Light J" pitchFamily="2"/>
                <a:cs typeface="Arial Unicode MS" pitchFamily="2"/>
              </a:rPr>
              <a:t>Oplontis</a:t>
            </a:r>
            <a:r>
              <a:rPr lang="en-US" sz="2200" b="0" i="0" u="none" strike="noStrike" dirty="0">
                <a:ln>
                  <a:noFill/>
                </a:ln>
                <a:solidFill>
                  <a:srgbClr val="000000"/>
                </a:solidFill>
                <a:latin typeface="Albany" pitchFamily="34"/>
                <a:ea typeface="HG Mincho Light J" pitchFamily="2"/>
                <a:cs typeface="Arial Unicode MS" pitchFamily="2"/>
              </a:rPr>
              <a:t> and </a:t>
            </a:r>
            <a:r>
              <a:rPr lang="en-US" sz="2200" b="0" i="0" u="none" strike="noStrike" dirty="0" err="1">
                <a:ln>
                  <a:noFill/>
                </a:ln>
                <a:solidFill>
                  <a:srgbClr val="000000"/>
                </a:solidFill>
                <a:latin typeface="Albany" pitchFamily="34"/>
                <a:ea typeface="HG Mincho Light J" pitchFamily="2"/>
                <a:cs typeface="Arial Unicode MS" pitchFamily="2"/>
              </a:rPr>
              <a:t>Boscoreale</a:t>
            </a:r>
            <a:r>
              <a:rPr lang="en-US" sz="2200" b="0" i="0" u="none" strike="noStrike" dirty="0">
                <a:ln>
                  <a:noFill/>
                </a:ln>
                <a:solidFill>
                  <a:srgbClr val="000000"/>
                </a:solidFill>
                <a:latin typeface="Albany" pitchFamily="34"/>
                <a:ea typeface="HG Mincho Light J" pitchFamily="2"/>
                <a:cs typeface="Arial Unicode MS" pitchFamily="2"/>
              </a:rPr>
              <a:t>, in the eruption of Mount </a:t>
            </a:r>
            <a:endParaRPr lang="en-US" sz="2200" b="0" i="0" u="none" strike="noStrike" dirty="0" smtClean="0">
              <a:ln>
                <a:noFill/>
              </a:ln>
              <a:solidFill>
                <a:srgbClr val="000000"/>
              </a:solidFill>
              <a:latin typeface="Albany" pitchFamily="34"/>
              <a:ea typeface="HG Mincho Light J" pitchFamily="2"/>
              <a:cs typeface="Arial Unicode MS" pitchFamily="2"/>
            </a:endParaRPr>
          </a:p>
          <a:p>
            <a:pPr marL="0" marR="0" lvl="0" indent="0" rtl="0" hangingPunct="0">
              <a:lnSpc>
                <a:spcPct val="100000"/>
              </a:lnSpc>
              <a:buNone/>
              <a:tabLst/>
            </a:pPr>
            <a:r>
              <a:rPr lang="en-US" sz="2200" b="0" i="0" u="none" strike="noStrike" dirty="0" smtClean="0">
                <a:ln>
                  <a:noFill/>
                </a:ln>
                <a:solidFill>
                  <a:srgbClr val="000000"/>
                </a:solidFill>
                <a:latin typeface="Albany" pitchFamily="34"/>
                <a:ea typeface="HG Mincho Light J" pitchFamily="2"/>
                <a:cs typeface="Arial Unicode MS" pitchFamily="2"/>
              </a:rPr>
              <a:t>Vesuvius </a:t>
            </a:r>
            <a:r>
              <a:rPr lang="en-US" sz="2200" b="0" i="0" u="none" strike="noStrike" dirty="0">
                <a:ln>
                  <a:noFill/>
                </a:ln>
                <a:solidFill>
                  <a:srgbClr val="000000"/>
                </a:solidFill>
                <a:latin typeface="Albany" pitchFamily="34"/>
                <a:ea typeface="HG Mincho Light J" pitchFamily="2"/>
                <a:cs typeface="Arial Unicode MS" pitchFamily="2"/>
              </a:rPr>
              <a:t>in AD 79 that buried it. Unlike Pompeii, the </a:t>
            </a:r>
            <a:r>
              <a:rPr lang="en-US" sz="2200" b="0" i="0" u="none" strike="noStrike" dirty="0" smtClean="0">
                <a:ln>
                  <a:noFill/>
                </a:ln>
                <a:solidFill>
                  <a:srgbClr val="000000"/>
                </a:solidFill>
                <a:latin typeface="Albany" pitchFamily="34"/>
                <a:ea typeface="HG Mincho Light J" pitchFamily="2"/>
                <a:cs typeface="Arial Unicode MS" pitchFamily="2"/>
              </a:rPr>
              <a:t>deep</a:t>
            </a:r>
          </a:p>
          <a:p>
            <a:pPr marL="0" marR="0" lvl="0" indent="0" rtl="0" hangingPunct="0">
              <a:lnSpc>
                <a:spcPct val="100000"/>
              </a:lnSpc>
              <a:buNone/>
              <a:tabLst/>
            </a:pPr>
            <a:r>
              <a:rPr lang="en-US" sz="2200" b="0" i="0" u="none" strike="noStrike" dirty="0" smtClean="0">
                <a:ln>
                  <a:noFill/>
                </a:ln>
                <a:solidFill>
                  <a:srgbClr val="000000"/>
                </a:solidFill>
                <a:latin typeface="Albany" pitchFamily="34"/>
                <a:ea typeface="HG Mincho Light J" pitchFamily="2"/>
                <a:cs typeface="Arial Unicode MS" pitchFamily="2"/>
              </a:rPr>
              <a:t>pyroclastic </a:t>
            </a:r>
            <a:r>
              <a:rPr lang="en-US" sz="2200" b="0" i="0" u="none" strike="noStrike" dirty="0">
                <a:ln>
                  <a:noFill/>
                </a:ln>
                <a:solidFill>
                  <a:srgbClr val="000000"/>
                </a:solidFill>
                <a:latin typeface="Albany" pitchFamily="34"/>
                <a:ea typeface="HG Mincho Light J" pitchFamily="2"/>
                <a:cs typeface="Arial Unicode MS" pitchFamily="2"/>
              </a:rPr>
              <a:t>material which covered it preserved wooden and </a:t>
            </a:r>
            <a:endParaRPr lang="en-US" sz="2200" b="0" i="0" u="none" strike="noStrike" dirty="0" smtClean="0">
              <a:ln>
                <a:noFill/>
              </a:ln>
              <a:solidFill>
                <a:srgbClr val="000000"/>
              </a:solidFill>
              <a:latin typeface="Albany" pitchFamily="34"/>
              <a:ea typeface="HG Mincho Light J" pitchFamily="2"/>
              <a:cs typeface="Arial Unicode MS" pitchFamily="2"/>
            </a:endParaRPr>
          </a:p>
          <a:p>
            <a:pPr marL="0" marR="0" lvl="0" indent="0" rtl="0" hangingPunct="0">
              <a:lnSpc>
                <a:spcPct val="100000"/>
              </a:lnSpc>
              <a:buNone/>
              <a:tabLst/>
            </a:pPr>
            <a:r>
              <a:rPr lang="en-US" sz="2200" b="0" i="0" u="none" strike="noStrike" dirty="0" smtClean="0">
                <a:ln>
                  <a:noFill/>
                </a:ln>
                <a:solidFill>
                  <a:srgbClr val="000000"/>
                </a:solidFill>
                <a:latin typeface="Albany" pitchFamily="34"/>
                <a:ea typeface="HG Mincho Light J" pitchFamily="2"/>
                <a:cs typeface="Arial Unicode MS" pitchFamily="2"/>
              </a:rPr>
              <a:t>other </a:t>
            </a:r>
            <a:r>
              <a:rPr lang="en-US" sz="2200" b="0" i="0" u="none" strike="noStrike" dirty="0">
                <a:ln>
                  <a:noFill/>
                </a:ln>
                <a:solidFill>
                  <a:srgbClr val="000000"/>
                </a:solidFill>
                <a:latin typeface="Albany" pitchFamily="34"/>
                <a:ea typeface="HG Mincho Light J" pitchFamily="2"/>
                <a:cs typeface="Arial Unicode MS" pitchFamily="2"/>
              </a:rPr>
              <a:t>organic-based objects such as roofs, beds, doors, food </a:t>
            </a:r>
            <a:r>
              <a:rPr lang="en-US" sz="2200" b="0" i="0" u="none" strike="noStrike" dirty="0" smtClean="0">
                <a:ln>
                  <a:noFill/>
                </a:ln>
                <a:solidFill>
                  <a:srgbClr val="000000"/>
                </a:solidFill>
                <a:latin typeface="Albany" pitchFamily="34"/>
                <a:ea typeface="HG Mincho Light J" pitchFamily="2"/>
                <a:cs typeface="Arial Unicode MS" pitchFamily="2"/>
              </a:rPr>
              <a:t>and</a:t>
            </a:r>
          </a:p>
          <a:p>
            <a:pPr marL="0" marR="0" lvl="0" indent="0" rtl="0" hangingPunct="0">
              <a:lnSpc>
                <a:spcPct val="100000"/>
              </a:lnSpc>
              <a:buNone/>
              <a:tabLst/>
            </a:pPr>
            <a:r>
              <a:rPr lang="en-US" sz="2200" b="0" i="0" u="none" strike="noStrike" dirty="0" smtClean="0">
                <a:ln>
                  <a:noFill/>
                </a:ln>
                <a:solidFill>
                  <a:srgbClr val="000000"/>
                </a:solidFill>
                <a:latin typeface="Albany" pitchFamily="34"/>
                <a:ea typeface="HG Mincho Light J" pitchFamily="2"/>
                <a:cs typeface="Arial Unicode MS" pitchFamily="2"/>
              </a:rPr>
              <a:t>even </a:t>
            </a:r>
            <a:r>
              <a:rPr lang="en-US" sz="2200" b="0" i="0" u="none" strike="noStrike" dirty="0">
                <a:ln>
                  <a:noFill/>
                </a:ln>
                <a:solidFill>
                  <a:srgbClr val="000000"/>
                </a:solidFill>
                <a:latin typeface="Albany" pitchFamily="34"/>
                <a:ea typeface="HG Mincho Light J" pitchFamily="2"/>
                <a:cs typeface="Arial Unicode MS" pitchFamily="2"/>
              </a:rPr>
              <a:t>some 300 skeletons which were discovered in recent years </a:t>
            </a:r>
            <a:endParaRPr lang="en-US" sz="2200" b="0" i="0" u="none" strike="noStrike" dirty="0" smtClean="0">
              <a:ln>
                <a:noFill/>
              </a:ln>
              <a:solidFill>
                <a:srgbClr val="000000"/>
              </a:solidFill>
              <a:latin typeface="Albany" pitchFamily="34"/>
              <a:ea typeface="HG Mincho Light J" pitchFamily="2"/>
              <a:cs typeface="Arial Unicode MS" pitchFamily="2"/>
            </a:endParaRPr>
          </a:p>
          <a:p>
            <a:pPr marL="0" marR="0" lvl="0" indent="0" rtl="0" hangingPunct="0">
              <a:lnSpc>
                <a:spcPct val="100000"/>
              </a:lnSpc>
              <a:buNone/>
              <a:tabLst/>
            </a:pPr>
            <a:r>
              <a:rPr lang="en-US" sz="2200" b="0" i="0" u="none" strike="noStrike" dirty="0" smtClean="0">
                <a:ln>
                  <a:noFill/>
                </a:ln>
                <a:solidFill>
                  <a:srgbClr val="000000"/>
                </a:solidFill>
                <a:latin typeface="Albany" pitchFamily="34"/>
                <a:ea typeface="HG Mincho Light J" pitchFamily="2"/>
                <a:cs typeface="Arial Unicode MS" pitchFamily="2"/>
              </a:rPr>
              <a:t>along </a:t>
            </a:r>
            <a:r>
              <a:rPr lang="en-US" sz="2200" b="0" i="0" u="none" strike="noStrike" dirty="0">
                <a:ln>
                  <a:noFill/>
                </a:ln>
                <a:solidFill>
                  <a:srgbClr val="000000"/>
                </a:solidFill>
                <a:latin typeface="Albany" pitchFamily="34"/>
                <a:ea typeface="HG Mincho Light J" pitchFamily="2"/>
                <a:cs typeface="Arial Unicode MS" pitchFamily="2"/>
              </a:rPr>
              <a:t>the seashore. It had been thought until then that the town </a:t>
            </a:r>
            <a:endParaRPr lang="en-US" sz="2200" b="0" i="0" u="none" strike="noStrike" dirty="0" smtClean="0">
              <a:ln>
                <a:noFill/>
              </a:ln>
              <a:solidFill>
                <a:srgbClr val="000000"/>
              </a:solidFill>
              <a:latin typeface="Albany" pitchFamily="34"/>
              <a:ea typeface="HG Mincho Light J" pitchFamily="2"/>
              <a:cs typeface="Arial Unicode MS" pitchFamily="2"/>
            </a:endParaRPr>
          </a:p>
          <a:p>
            <a:pPr marL="0" marR="0" lvl="0" indent="0" rtl="0" hangingPunct="0">
              <a:lnSpc>
                <a:spcPct val="100000"/>
              </a:lnSpc>
              <a:buNone/>
              <a:tabLst/>
            </a:pPr>
            <a:r>
              <a:rPr lang="en-US" sz="2200" b="0" i="0" u="none" strike="noStrike" dirty="0" smtClean="0">
                <a:ln>
                  <a:noFill/>
                </a:ln>
                <a:solidFill>
                  <a:srgbClr val="000000"/>
                </a:solidFill>
                <a:latin typeface="Albany" pitchFamily="34"/>
                <a:ea typeface="HG Mincho Light J" pitchFamily="2"/>
                <a:cs typeface="Arial Unicode MS" pitchFamily="2"/>
              </a:rPr>
              <a:t>had </a:t>
            </a:r>
            <a:r>
              <a:rPr lang="en-US" sz="2200" b="0" i="0" u="none" strike="noStrike" dirty="0">
                <a:ln>
                  <a:noFill/>
                </a:ln>
                <a:solidFill>
                  <a:srgbClr val="000000"/>
                </a:solidFill>
                <a:latin typeface="Albany" pitchFamily="34"/>
                <a:ea typeface="HG Mincho Light J" pitchFamily="2"/>
                <a:cs typeface="Arial Unicode MS" pitchFamily="2"/>
              </a:rPr>
              <a:t>been evacuated by the inhabitants.</a:t>
            </a:r>
          </a:p>
          <a:p>
            <a:pPr marL="0" marR="0" lvl="0" indent="0" rtl="0" hangingPunct="0">
              <a:lnSpc>
                <a:spcPct val="100000"/>
              </a:lnSpc>
              <a:buNone/>
              <a:tabLst/>
            </a:pPr>
            <a:endParaRPr lang="en-US" sz="2200" b="0" i="0" u="none" strike="noStrike" dirty="0">
              <a:ln>
                <a:noFill/>
              </a:ln>
              <a:solidFill>
                <a:srgbClr val="000000"/>
              </a:solidFill>
              <a:latin typeface="Albany" pitchFamily="34"/>
              <a:ea typeface="HG Mincho Light J" pitchFamily="2"/>
              <a:cs typeface="Arial Unicode MS" pitchFamily="2"/>
            </a:endParaRPr>
          </a:p>
          <a:p>
            <a:pPr marL="0" marR="0" lvl="0" indent="0" rtl="0" hangingPunct="0">
              <a:lnSpc>
                <a:spcPct val="100000"/>
              </a:lnSpc>
              <a:buNone/>
              <a:tabLst/>
            </a:pPr>
            <a:r>
              <a:rPr lang="en-US" sz="2200" b="0" i="0" u="none" strike="noStrike" dirty="0">
                <a:ln>
                  <a:noFill/>
                </a:ln>
                <a:solidFill>
                  <a:srgbClr val="000000"/>
                </a:solidFill>
                <a:latin typeface="Albany" pitchFamily="34"/>
                <a:ea typeface="HG Mincho Light J" pitchFamily="2"/>
                <a:cs typeface="Arial Unicode MS" pitchFamily="2"/>
              </a:rPr>
              <a:t>Herculaneum was a wealthier town than Pompeii, possessing </a:t>
            </a:r>
            <a:r>
              <a:rPr lang="en-US" sz="2200" b="0" i="0" u="none" strike="noStrike" dirty="0" smtClean="0">
                <a:ln>
                  <a:noFill/>
                </a:ln>
                <a:solidFill>
                  <a:srgbClr val="000000"/>
                </a:solidFill>
                <a:latin typeface="Albany" pitchFamily="34"/>
                <a:ea typeface="HG Mincho Light J" pitchFamily="2"/>
                <a:cs typeface="Arial Unicode MS" pitchFamily="2"/>
              </a:rPr>
              <a:t>an</a:t>
            </a:r>
          </a:p>
          <a:p>
            <a:pPr marL="0" marR="0" lvl="0" indent="0" rtl="0" hangingPunct="0">
              <a:lnSpc>
                <a:spcPct val="100000"/>
              </a:lnSpc>
              <a:buNone/>
              <a:tabLst/>
            </a:pPr>
            <a:r>
              <a:rPr lang="en-US" sz="2200" b="0" i="0" u="none" strike="noStrike" dirty="0" smtClean="0">
                <a:ln>
                  <a:noFill/>
                </a:ln>
                <a:solidFill>
                  <a:srgbClr val="000000"/>
                </a:solidFill>
                <a:latin typeface="Albany" pitchFamily="34"/>
                <a:ea typeface="HG Mincho Light J" pitchFamily="2"/>
                <a:cs typeface="Arial Unicode MS" pitchFamily="2"/>
              </a:rPr>
              <a:t>extraordinary </a:t>
            </a:r>
            <a:r>
              <a:rPr lang="en-US" sz="2200" b="0" i="0" u="none" strike="noStrike" dirty="0">
                <a:ln>
                  <a:noFill/>
                </a:ln>
                <a:solidFill>
                  <a:srgbClr val="000000"/>
                </a:solidFill>
                <a:latin typeface="Albany" pitchFamily="34"/>
                <a:ea typeface="HG Mincho Light J" pitchFamily="2"/>
                <a:cs typeface="Arial Unicode MS" pitchFamily="2"/>
              </a:rPr>
              <a:t>density of fine houses with, for example, far </a:t>
            </a:r>
            <a:r>
              <a:rPr lang="en-US" sz="2200" b="0" i="0" u="none" strike="noStrike" dirty="0" smtClean="0">
                <a:ln>
                  <a:noFill/>
                </a:ln>
                <a:solidFill>
                  <a:srgbClr val="000000"/>
                </a:solidFill>
                <a:latin typeface="Albany" pitchFamily="34"/>
                <a:ea typeface="HG Mincho Light J" pitchFamily="2"/>
                <a:cs typeface="Arial Unicode MS" pitchFamily="2"/>
              </a:rPr>
              <a:t>more</a:t>
            </a:r>
          </a:p>
          <a:p>
            <a:pPr marL="0" marR="0" lvl="0" indent="0" rtl="0" hangingPunct="0">
              <a:lnSpc>
                <a:spcPct val="100000"/>
              </a:lnSpc>
              <a:buNone/>
              <a:tabLst/>
            </a:pPr>
            <a:r>
              <a:rPr lang="en-US" sz="2200" b="0" i="0" u="none" strike="noStrike" dirty="0" smtClean="0">
                <a:ln>
                  <a:noFill/>
                </a:ln>
                <a:solidFill>
                  <a:srgbClr val="000000"/>
                </a:solidFill>
                <a:latin typeface="Albany" pitchFamily="34"/>
                <a:ea typeface="HG Mincho Light J" pitchFamily="2"/>
                <a:cs typeface="Arial Unicode MS" pitchFamily="2"/>
              </a:rPr>
              <a:t>lavish </a:t>
            </a:r>
            <a:r>
              <a:rPr lang="en-US" sz="2200" b="0" i="0" u="none" strike="noStrike" dirty="0">
                <a:ln>
                  <a:noFill/>
                </a:ln>
                <a:solidFill>
                  <a:srgbClr val="000000"/>
                </a:solidFill>
                <a:latin typeface="Albany" pitchFamily="34"/>
                <a:ea typeface="HG Mincho Light J" pitchFamily="2"/>
                <a:cs typeface="Arial Unicode MS" pitchFamily="2"/>
              </a:rPr>
              <a:t>use of </a:t>
            </a:r>
            <a:r>
              <a:rPr lang="en-US" sz="2200" b="0" i="0" u="none" strike="noStrike" dirty="0" err="1">
                <a:ln>
                  <a:noFill/>
                </a:ln>
                <a:solidFill>
                  <a:srgbClr val="000000"/>
                </a:solidFill>
                <a:latin typeface="Albany" pitchFamily="34"/>
                <a:ea typeface="HG Mincho Light J" pitchFamily="2"/>
                <a:cs typeface="Arial Unicode MS" pitchFamily="2"/>
              </a:rPr>
              <a:t>coloured</a:t>
            </a:r>
            <a:r>
              <a:rPr lang="en-US" sz="2200" b="0" i="0" u="none" strike="noStrike" dirty="0">
                <a:ln>
                  <a:noFill/>
                </a:ln>
                <a:solidFill>
                  <a:srgbClr val="000000"/>
                </a:solidFill>
                <a:latin typeface="Albany" pitchFamily="34"/>
                <a:ea typeface="HG Mincho Light J" pitchFamily="2"/>
                <a:cs typeface="Arial Unicode MS" pitchFamily="2"/>
              </a:rPr>
              <a:t> marble cladding.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pic>
        <p:nvPicPr>
          <p:cNvPr id="2" name="Imagen 1"/>
          <p:cNvPicPr>
            <a:picLocks noChangeAspect="1"/>
          </p:cNvPicPr>
          <p:nvPr/>
        </p:nvPicPr>
        <p:blipFill>
          <a:blip r:embed="rId3">
            <a:lum/>
            <a:alphaModFix/>
          </a:blip>
          <a:srcRect/>
          <a:stretch>
            <a:fillRect/>
          </a:stretch>
        </p:blipFill>
        <p:spPr>
          <a:xfrm>
            <a:off x="72000" y="0"/>
            <a:ext cx="4824000" cy="3528000"/>
          </a:xfrm>
          <a:prstGeom prst="rect">
            <a:avLst/>
          </a:prstGeom>
          <a:noFill/>
          <a:ln>
            <a:noFill/>
          </a:ln>
        </p:spPr>
      </p:pic>
      <p:pic>
        <p:nvPicPr>
          <p:cNvPr id="3" name="Imagen 2"/>
          <p:cNvPicPr>
            <a:picLocks noChangeAspect="1"/>
          </p:cNvPicPr>
          <p:nvPr/>
        </p:nvPicPr>
        <p:blipFill>
          <a:blip r:embed="rId4">
            <a:lum/>
            <a:alphaModFix/>
          </a:blip>
          <a:srcRect/>
          <a:stretch>
            <a:fillRect/>
          </a:stretch>
        </p:blipFill>
        <p:spPr>
          <a:xfrm>
            <a:off x="4896000" y="0"/>
            <a:ext cx="5184000" cy="4968000"/>
          </a:xfrm>
          <a:prstGeom prst="rect">
            <a:avLst/>
          </a:prstGeom>
          <a:noFill/>
          <a:ln>
            <a:noFill/>
          </a:ln>
        </p:spPr>
      </p:pic>
      <p:pic>
        <p:nvPicPr>
          <p:cNvPr id="4" name="Imagen 3"/>
          <p:cNvPicPr>
            <a:picLocks noChangeAspect="1"/>
          </p:cNvPicPr>
          <p:nvPr/>
        </p:nvPicPr>
        <p:blipFill>
          <a:blip r:embed="rId5">
            <a:lum/>
            <a:alphaModFix/>
          </a:blip>
          <a:srcRect/>
          <a:stretch>
            <a:fillRect/>
          </a:stretch>
        </p:blipFill>
        <p:spPr>
          <a:xfrm>
            <a:off x="2376000" y="3816000"/>
            <a:ext cx="2226600" cy="3456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pic>
        <p:nvPicPr>
          <p:cNvPr id="2" name="Imagen 1"/>
          <p:cNvPicPr>
            <a:picLocks noChangeAspect="1"/>
          </p:cNvPicPr>
          <p:nvPr/>
        </p:nvPicPr>
        <p:blipFill>
          <a:blip r:embed="rId3">
            <a:lum/>
            <a:alphaModFix/>
          </a:blip>
          <a:srcRect/>
          <a:stretch>
            <a:fillRect/>
          </a:stretch>
        </p:blipFill>
        <p:spPr>
          <a:xfrm>
            <a:off x="0" y="0"/>
            <a:ext cx="10080000" cy="4097520"/>
          </a:xfrm>
          <a:prstGeom prst="rect">
            <a:avLst/>
          </a:prstGeom>
          <a:noFill/>
          <a:ln>
            <a:noFill/>
          </a:ln>
        </p:spPr>
      </p:pic>
      <p:pic>
        <p:nvPicPr>
          <p:cNvPr id="3" name="Imagen 2"/>
          <p:cNvPicPr>
            <a:picLocks noChangeAspect="1"/>
          </p:cNvPicPr>
          <p:nvPr/>
        </p:nvPicPr>
        <p:blipFill>
          <a:blip r:embed="rId4">
            <a:lum/>
            <a:alphaModFix/>
          </a:blip>
          <a:srcRect/>
          <a:stretch>
            <a:fillRect/>
          </a:stretch>
        </p:blipFill>
        <p:spPr>
          <a:xfrm>
            <a:off x="0" y="4056479"/>
            <a:ext cx="10080000" cy="35589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Τίτλος 1"/>
          <p:cNvSpPr txBox="1">
            <a:spLocks noGrp="1"/>
          </p:cNvSpPr>
          <p:nvPr>
            <p:ph type="title" idx="4294967295"/>
          </p:nvPr>
        </p:nvSpPr>
        <p:spPr>
          <a:xfrm>
            <a:off x="2700360" y="2880000"/>
            <a:ext cx="6155640" cy="1262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Thank you for your attention!!!!!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11678" y="314962"/>
            <a:ext cx="6047740" cy="575726"/>
          </a:xfrm>
        </p:spPr>
        <p:txBody>
          <a:bodyPr>
            <a:noAutofit/>
          </a:bodyPr>
          <a:lstStyle/>
          <a:p>
            <a:r>
              <a:rPr lang="en-US" sz="3968" i="1" dirty="0">
                <a:solidFill>
                  <a:schemeClr val="bg1">
                    <a:lumMod val="95000"/>
                    <a:lumOff val="5000"/>
                  </a:schemeClr>
                </a:solidFill>
                <a:latin typeface="Berlin Sans FB" pitchFamily="34" charset="0"/>
              </a:rPr>
              <a:t>ERASMUS 2017</a:t>
            </a:r>
            <a:endParaRPr lang="el-GR" sz="3968" i="1" dirty="0">
              <a:solidFill>
                <a:schemeClr val="bg1">
                  <a:lumMod val="95000"/>
                  <a:lumOff val="5000"/>
                </a:schemeClr>
              </a:solidFill>
            </a:endParaRPr>
          </a:p>
        </p:txBody>
      </p:sp>
      <p:pic>
        <p:nvPicPr>
          <p:cNvPr id="4" name="3 - Θέση περιεχομένου" descr="17022122_10154692291574900_5077203878374095274_n.jpg"/>
          <p:cNvPicPr>
            <a:picLocks noGrp="1" noChangeAspect="1"/>
          </p:cNvPicPr>
          <p:nvPr>
            <p:ph type="pic" idx="1"/>
          </p:nvPr>
        </p:nvPicPr>
        <p:blipFill>
          <a:blip r:embed="rId2" cstate="print"/>
          <a:srcRect t="9556" b="9556"/>
          <a:stretch>
            <a:fillRect/>
          </a:stretch>
        </p:blipFill>
        <p:spPr>
          <a:xfrm>
            <a:off x="1654184" y="2283641"/>
            <a:ext cx="6597263" cy="4764690"/>
          </a:xfrm>
          <a:prstGeom prst="rect">
            <a:avLst/>
          </a:prstGeom>
          <a:ln>
            <a:noFill/>
          </a:ln>
          <a:effectLst>
            <a:softEdge rad="112500"/>
          </a:effectLst>
        </p:spPr>
      </p:pic>
      <p:sp>
        <p:nvSpPr>
          <p:cNvPr id="5" name="4 - Θέση κειμένου"/>
          <p:cNvSpPr>
            <a:spLocks noGrp="1"/>
          </p:cNvSpPr>
          <p:nvPr>
            <p:ph type="body" sz="half" idx="2"/>
          </p:nvPr>
        </p:nvSpPr>
        <p:spPr>
          <a:xfrm>
            <a:off x="2047920" y="1023686"/>
            <a:ext cx="6047740" cy="584615"/>
          </a:xfrm>
        </p:spPr>
        <p:txBody>
          <a:bodyPr>
            <a:noAutofit/>
          </a:bodyPr>
          <a:lstStyle/>
          <a:p>
            <a:r>
              <a:rPr lang="en-US" sz="3527" i="1" dirty="0">
                <a:solidFill>
                  <a:schemeClr val="bg1">
                    <a:lumMod val="95000"/>
                    <a:lumOff val="5000"/>
                  </a:schemeClr>
                </a:solidFill>
                <a:latin typeface="Berlin Sans FB" pitchFamily="34" charset="0"/>
              </a:rPr>
              <a:t> What if the earth shakes are we ready?</a:t>
            </a:r>
            <a:endParaRPr lang="el-GR" sz="3527" i="1" dirty="0">
              <a:solidFill>
                <a:schemeClr val="bg1">
                  <a:lumMod val="95000"/>
                  <a:lumOff val="5000"/>
                </a:schemeClr>
              </a:solidFill>
            </a:endParaRPr>
          </a:p>
        </p:txBody>
      </p:sp>
    </p:spTree>
    <p:extLst>
      <p:ext uri="{BB962C8B-B14F-4D97-AF65-F5344CB8AC3E}">
        <p14:creationId xmlns:p14="http://schemas.microsoft.com/office/powerpoint/2010/main" val="800814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Τίτλος 1"/>
          <p:cNvSpPr txBox="1">
            <a:spLocks noGrp="1"/>
          </p:cNvSpPr>
          <p:nvPr>
            <p:ph type="title" idx="4294967295"/>
          </p:nvPr>
        </p:nvSpPr>
        <p:spPr>
          <a:xfrm>
            <a:off x="720000" y="2880000"/>
            <a:ext cx="9216000" cy="18752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en-US" sz="5400"/>
              <a:t>Cuando La Tierra Tiembla Estamos Preparados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357158" y="366691"/>
            <a:ext cx="9071610" cy="1259946"/>
          </a:xfrm>
        </p:spPr>
        <p:txBody>
          <a:bodyPr>
            <a:noAutofit/>
          </a:bodyPr>
          <a:lstStyle/>
          <a:p>
            <a:pPr algn="l"/>
            <a:r>
              <a:rPr lang="en-US" sz="3968" b="0" i="1" dirty="0">
                <a:solidFill>
                  <a:schemeClr val="bg1">
                    <a:lumMod val="95000"/>
                    <a:lumOff val="5000"/>
                  </a:schemeClr>
                </a:solidFill>
                <a:latin typeface="Berlin Sans FB" pitchFamily="34" charset="0"/>
                <a:ea typeface="Batang" pitchFamily="18" charset="-127"/>
                <a:cs typeface="Arial Unicode MS" pitchFamily="34" charset="-128"/>
              </a:rPr>
              <a:t>The eruption of Vesuvius in 79 AD</a:t>
            </a:r>
            <a:endParaRPr lang="el-GR" sz="3968" b="0" i="1" dirty="0">
              <a:solidFill>
                <a:schemeClr val="bg1">
                  <a:lumMod val="95000"/>
                  <a:lumOff val="5000"/>
                </a:schemeClr>
              </a:solidFill>
              <a:latin typeface="Batang" pitchFamily="18" charset="-127"/>
              <a:ea typeface="Batang" pitchFamily="18" charset="-127"/>
              <a:cs typeface="Arial Unicode MS" pitchFamily="34" charset="-128"/>
            </a:endParaRPr>
          </a:p>
        </p:txBody>
      </p:sp>
      <p:pic>
        <p:nvPicPr>
          <p:cNvPr id="7" name="6 - Θέση περιεχομένου" descr="b90a3628b4255499186b028f27a2eba2.jpg"/>
          <p:cNvPicPr>
            <a:picLocks noGrp="1" noChangeAspect="1"/>
          </p:cNvPicPr>
          <p:nvPr>
            <p:ph idx="1"/>
          </p:nvPr>
        </p:nvPicPr>
        <p:blipFill>
          <a:blip r:embed="rId2" cstate="print"/>
          <a:stretch>
            <a:fillRect/>
          </a:stretch>
        </p:blipFill>
        <p:spPr>
          <a:xfrm>
            <a:off x="2024044" y="1795450"/>
            <a:ext cx="6920369" cy="51902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2305871"/>
      </p:ext>
    </p:extLst>
  </p:cSld>
  <p:clrMapOvr>
    <a:masterClrMapping/>
  </p:clrMapOvr>
  <p:transition>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1071538" y="922320"/>
            <a:ext cx="8211002" cy="5237805"/>
          </a:xfrm>
        </p:spPr>
        <p:txBody>
          <a:bodyPr>
            <a:normAutofit/>
          </a:bodyPr>
          <a:lstStyle/>
          <a:p>
            <a:r>
              <a:rPr lang="en-US" sz="3968" i="1" dirty="0">
                <a:solidFill>
                  <a:schemeClr val="bg1">
                    <a:lumMod val="95000"/>
                    <a:lumOff val="5000"/>
                  </a:schemeClr>
                </a:solidFill>
                <a:latin typeface="Berlin Sans FB" pitchFamily="34" charset="0"/>
                <a:ea typeface="Arial Unicode MS" pitchFamily="34" charset="-128"/>
                <a:cs typeface="Arial Unicode MS" pitchFamily="34" charset="-128"/>
              </a:rPr>
              <a:t>The Vesuvius is a mountain-volcano on the western coast of Italy and 12 km from Naples. By 79 AD it was considered as a single mountain. The first eruption of Vesuvius according to historians, who totally destroyed and disappear into the lava of the three major cities!</a:t>
            </a:r>
            <a:endParaRPr lang="el-GR" sz="3968" i="1" dirty="0">
              <a:solidFill>
                <a:schemeClr val="bg1">
                  <a:lumMod val="95000"/>
                  <a:lumOff val="5000"/>
                </a:schemeClr>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1597167677"/>
      </p:ext>
    </p:extLst>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 Θέση περιεχομένου" descr="timeline_map_624x240.jpg"/>
          <p:cNvPicPr>
            <a:picLocks noGrp="1" noChangeAspect="1"/>
          </p:cNvPicPr>
          <p:nvPr>
            <p:ph idx="1"/>
          </p:nvPr>
        </p:nvPicPr>
        <p:blipFill>
          <a:blip r:embed="rId2" cstate="print"/>
          <a:stretch>
            <a:fillRect/>
          </a:stretch>
        </p:blipFill>
        <p:spPr>
          <a:xfrm>
            <a:off x="529" y="1001695"/>
            <a:ext cx="10079567" cy="5476908"/>
          </a:xfrm>
          <a:prstGeom prst="rect">
            <a:avLst/>
          </a:prstGeom>
          <a:ln>
            <a:noFill/>
          </a:ln>
          <a:effectLst>
            <a:softEdge rad="112500"/>
          </a:effectLst>
        </p:spPr>
      </p:pic>
    </p:spTree>
    <p:extLst>
      <p:ext uri="{BB962C8B-B14F-4D97-AF65-F5344CB8AC3E}">
        <p14:creationId xmlns:p14="http://schemas.microsoft.com/office/powerpoint/2010/main" val="1493855395"/>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subTitle" idx="1"/>
          </p:nvPr>
        </p:nvSpPr>
        <p:spPr>
          <a:xfrm>
            <a:off x="1627166" y="763568"/>
            <a:ext cx="7135072" cy="2063763"/>
          </a:xfrm>
        </p:spPr>
        <p:txBody>
          <a:bodyPr>
            <a:noAutofit/>
          </a:bodyPr>
          <a:lstStyle/>
          <a:p>
            <a:r>
              <a:rPr lang="en-US" sz="3527" i="1" dirty="0">
                <a:solidFill>
                  <a:schemeClr val="bg1">
                    <a:lumMod val="95000"/>
                    <a:lumOff val="5000"/>
                  </a:schemeClr>
                </a:solidFill>
                <a:latin typeface="Berlin Sans FB" pitchFamily="34" charset="0"/>
              </a:rPr>
              <a:t>Around 13:00 on August 24, Vesuvius began spewing volcanic ash and stone thousands of meters into the sky. The winds prevailing at the time blew toward the southeast, causing the volcanic material to fall mainly in the city of Pompeii and the surrounding area. From Herculaneum lay to the west of Vesuvius, hardly it affected by the first phase of the eruption.</a:t>
            </a:r>
            <a:endParaRPr lang="el-GR" sz="3527" i="1" dirty="0">
              <a:solidFill>
                <a:schemeClr val="bg1">
                  <a:lumMod val="95000"/>
                  <a:lumOff val="5000"/>
                </a:schemeClr>
              </a:solidFill>
            </a:endParaRPr>
          </a:p>
        </p:txBody>
      </p:sp>
    </p:spTree>
    <p:extLst>
      <p:ext uri="{BB962C8B-B14F-4D97-AF65-F5344CB8AC3E}">
        <p14:creationId xmlns:p14="http://schemas.microsoft.com/office/powerpoint/2010/main" val="669697507"/>
      </p:ext>
    </p:extLst>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pompeii1.jpg"/>
          <p:cNvPicPr>
            <a:picLocks noGrp="1" noChangeAspect="1"/>
          </p:cNvPicPr>
          <p:nvPr>
            <p:ph idx="1"/>
          </p:nvPr>
        </p:nvPicPr>
        <p:blipFill>
          <a:blip r:embed="rId2" cstate="print"/>
          <a:stretch>
            <a:fillRect/>
          </a:stretch>
        </p:blipFill>
        <p:spPr>
          <a:xfrm>
            <a:off x="515909" y="1398573"/>
            <a:ext cx="9071610" cy="5086174"/>
          </a:xfrm>
          <a:prstGeom prst="rect">
            <a:avLst/>
          </a:prstGeom>
          <a:ln>
            <a:noFill/>
          </a:ln>
          <a:effectLst>
            <a:softEdge rad="112500"/>
          </a:effectLst>
        </p:spPr>
      </p:pic>
    </p:spTree>
    <p:extLst>
      <p:ext uri="{BB962C8B-B14F-4D97-AF65-F5344CB8AC3E}">
        <p14:creationId xmlns:p14="http://schemas.microsoft.com/office/powerpoint/2010/main" val="193247131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κειμένου"/>
          <p:cNvSpPr>
            <a:spLocks noGrp="1"/>
          </p:cNvSpPr>
          <p:nvPr>
            <p:ph type="body" idx="2"/>
          </p:nvPr>
        </p:nvSpPr>
        <p:spPr>
          <a:xfrm>
            <a:off x="5357814" y="922320"/>
            <a:ext cx="4445027" cy="5556283"/>
          </a:xfrm>
        </p:spPr>
        <p:txBody>
          <a:bodyPr>
            <a:noAutofit/>
          </a:bodyPr>
          <a:lstStyle/>
          <a:p>
            <a:r>
              <a:rPr lang="en-US" sz="3086" i="1" dirty="0">
                <a:solidFill>
                  <a:schemeClr val="bg1">
                    <a:lumMod val="95000"/>
                    <a:lumOff val="5000"/>
                  </a:schemeClr>
                </a:solidFill>
                <a:latin typeface="Berlin Sans FB" pitchFamily="34" charset="0"/>
              </a:rPr>
              <a:t>Vesuvius spewed a deadly cloud of volcanic gas, rocks and ash to a height of 33 km (21 miles), ejection of molten rock and powdered pumice of 1.5 million </a:t>
            </a:r>
            <a:r>
              <a:rPr lang="en-US" sz="3086" i="1" dirty="0" err="1">
                <a:solidFill>
                  <a:schemeClr val="bg1">
                    <a:lumMod val="95000"/>
                    <a:lumOff val="5000"/>
                  </a:schemeClr>
                </a:solidFill>
                <a:latin typeface="Berlin Sans FB" pitchFamily="34" charset="0"/>
              </a:rPr>
              <a:t>tonnes</a:t>
            </a:r>
            <a:r>
              <a:rPr lang="en-US" sz="3086" i="1" dirty="0">
                <a:solidFill>
                  <a:schemeClr val="bg1">
                    <a:lumMod val="95000"/>
                    <a:lumOff val="5000"/>
                  </a:schemeClr>
                </a:solidFill>
                <a:latin typeface="Berlin Sans FB" pitchFamily="34" charset="0"/>
              </a:rPr>
              <a:t> per second, finally, releasing a hundred thousand times the thermal energy of the bombardment of Hiroshima</a:t>
            </a:r>
            <a:r>
              <a:rPr lang="el-GR" sz="3086" i="1" dirty="0">
                <a:solidFill>
                  <a:schemeClr val="bg1">
                    <a:lumMod val="95000"/>
                    <a:lumOff val="5000"/>
                  </a:schemeClr>
                </a:solidFill>
              </a:rPr>
              <a:t>.</a:t>
            </a:r>
            <a:endParaRPr lang="el-GR" sz="3086" i="1" dirty="0"/>
          </a:p>
        </p:txBody>
      </p:sp>
      <p:pic>
        <p:nvPicPr>
          <p:cNvPr id="8" name="7 - Θέση περιεχομένου" descr="anak-krakatua-ash-cloud.gif"/>
          <p:cNvPicPr>
            <a:picLocks noGrp="1" noChangeAspect="1"/>
          </p:cNvPicPr>
          <p:nvPr>
            <p:ph sz="half" idx="1"/>
          </p:nvPr>
        </p:nvPicPr>
        <p:blipFill>
          <a:blip r:embed="rId2" cstate="print"/>
          <a:stretch>
            <a:fillRect/>
          </a:stretch>
        </p:blipFill>
        <p:spPr>
          <a:xfrm>
            <a:off x="595285" y="2192327"/>
            <a:ext cx="4379570" cy="34925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575842489"/>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674660" y="684193"/>
          <a:ext cx="8757389" cy="4956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 Διάγραμμα"/>
          <p:cNvGraphicFramePr/>
          <p:nvPr/>
        </p:nvGraphicFramePr>
        <p:xfrm>
          <a:off x="912787" y="2192327"/>
          <a:ext cx="8493177" cy="49212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84258445"/>
      </p:ext>
    </p:extLst>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7158" y="1001695"/>
            <a:ext cx="9071610" cy="5190977"/>
          </a:xfrm>
        </p:spPr>
        <p:txBody>
          <a:bodyPr>
            <a:noAutofit/>
          </a:bodyPr>
          <a:lstStyle/>
          <a:p>
            <a:pPr algn="ctr">
              <a:buNone/>
            </a:pPr>
            <a:r>
              <a:rPr lang="en-US" sz="3968" i="1" dirty="0">
                <a:solidFill>
                  <a:schemeClr val="bg1">
                    <a:lumMod val="95000"/>
                    <a:lumOff val="5000"/>
                  </a:schemeClr>
                </a:solidFill>
                <a:latin typeface="Berlin Sans FB" pitchFamily="34" charset="0"/>
              </a:rPr>
              <a:t> </a:t>
            </a:r>
            <a:r>
              <a:rPr lang="en-US" sz="3527" i="1" dirty="0">
                <a:solidFill>
                  <a:schemeClr val="bg1">
                    <a:lumMod val="95000"/>
                    <a:lumOff val="5000"/>
                  </a:schemeClr>
                </a:solidFill>
                <a:latin typeface="Berlin Sans FB" pitchFamily="34" charset="0"/>
              </a:rPr>
              <a:t>When "awakened" Vesuvius earth began to tremble  from earthquakes, so some residents terrified left Pompeii. The following days thick clouds of poisonous gases coming out of the crater and ejected rocks. Ash covered the surrounding area and many people died from suffocation. Eventually, a thick layer of lava has covered Pompeii and those not caught up with him to escape.</a:t>
            </a:r>
            <a:endParaRPr lang="el-GR" sz="3968" i="1" dirty="0">
              <a:solidFill>
                <a:schemeClr val="bg1">
                  <a:lumMod val="95000"/>
                  <a:lumOff val="5000"/>
                </a:schemeClr>
              </a:solidFill>
            </a:endParaRPr>
          </a:p>
        </p:txBody>
      </p:sp>
    </p:spTree>
    <p:extLst>
      <p:ext uri="{BB962C8B-B14F-4D97-AF65-F5344CB8AC3E}">
        <p14:creationId xmlns:p14="http://schemas.microsoft.com/office/powerpoint/2010/main" val="191548158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Θέση περιεχομένου" descr="5.jpg"/>
          <p:cNvPicPr>
            <a:picLocks noGrp="1" noChangeAspect="1"/>
          </p:cNvPicPr>
          <p:nvPr>
            <p:ph idx="1"/>
          </p:nvPr>
        </p:nvPicPr>
        <p:blipFill>
          <a:blip r:embed="rId2" cstate="print"/>
          <a:stretch>
            <a:fillRect/>
          </a:stretch>
        </p:blipFill>
        <p:spPr>
          <a:xfrm>
            <a:off x="1309664" y="1001695"/>
            <a:ext cx="7461296" cy="5542677"/>
          </a:xfrm>
          <a:prstGeom prst="rect">
            <a:avLst/>
          </a:prstGeom>
          <a:ln>
            <a:noFill/>
          </a:ln>
          <a:effectLst>
            <a:softEdge rad="112500"/>
          </a:effectLst>
        </p:spPr>
      </p:pic>
    </p:spTree>
    <p:extLst>
      <p:ext uri="{BB962C8B-B14F-4D97-AF65-F5344CB8AC3E}">
        <p14:creationId xmlns:p14="http://schemas.microsoft.com/office/powerpoint/2010/main" val="2999402955"/>
      </p:ext>
    </p:extLst>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 Τίτλος"/>
          <p:cNvSpPr>
            <a:spLocks noGrp="1"/>
          </p:cNvSpPr>
          <p:nvPr>
            <p:ph sz="half" idx="1"/>
          </p:nvPr>
        </p:nvSpPr>
        <p:spPr>
          <a:xfrm>
            <a:off x="357158" y="604818"/>
            <a:ext cx="4451809" cy="4989036"/>
          </a:xfrm>
        </p:spPr>
        <p:txBody>
          <a:bodyPr>
            <a:noAutofit/>
          </a:bodyPr>
          <a:lstStyle/>
          <a:p>
            <a:pPr>
              <a:buNone/>
            </a:pPr>
            <a:r>
              <a:rPr lang="en-US" sz="3968" i="1" dirty="0">
                <a:solidFill>
                  <a:schemeClr val="bg1"/>
                </a:solidFill>
                <a:latin typeface="Berlin Sans FB" pitchFamily="34" charset="0"/>
              </a:rPr>
              <a:t>   Many Roman settlements erased and buried under huge waves of </a:t>
            </a:r>
            <a:r>
              <a:rPr lang="en-US" sz="3968" i="1" dirty="0" err="1">
                <a:solidFill>
                  <a:schemeClr val="bg1"/>
                </a:solidFill>
                <a:latin typeface="Berlin Sans FB" pitchFamily="34" charset="0"/>
              </a:rPr>
              <a:t>pyroclastic</a:t>
            </a:r>
            <a:r>
              <a:rPr lang="en-US" sz="3968" i="1" dirty="0">
                <a:solidFill>
                  <a:schemeClr val="bg1"/>
                </a:solidFill>
                <a:latin typeface="Berlin Sans FB" pitchFamily="34" charset="0"/>
              </a:rPr>
              <a:t> and </a:t>
            </a:r>
            <a:r>
              <a:rPr lang="en-US" sz="3968" i="1" dirty="0" err="1">
                <a:solidFill>
                  <a:schemeClr val="bg1"/>
                </a:solidFill>
                <a:latin typeface="Berlin Sans FB" pitchFamily="34" charset="0"/>
              </a:rPr>
              <a:t>ashfall</a:t>
            </a:r>
            <a:r>
              <a:rPr lang="en-US" sz="3968" i="1" dirty="0">
                <a:solidFill>
                  <a:schemeClr val="bg1"/>
                </a:solidFill>
                <a:latin typeface="Berlin Sans FB" pitchFamily="34" charset="0"/>
              </a:rPr>
              <a:t> deposits, the most famous Pompeii and Herculaneum.</a:t>
            </a:r>
            <a:endParaRPr lang="el-GR" sz="3968" i="1" dirty="0">
              <a:solidFill>
                <a:schemeClr val="bg1"/>
              </a:solidFill>
            </a:endParaRPr>
          </a:p>
        </p:txBody>
      </p:sp>
      <p:pic>
        <p:nvPicPr>
          <p:cNvPr id="9" name="8 - Θέση περιεχομένου" descr="Pompeii_Garden_of_the_Fugitives_02.jpg"/>
          <p:cNvPicPr>
            <a:picLocks noGrp="1" noChangeAspect="1"/>
          </p:cNvPicPr>
          <p:nvPr>
            <p:ph sz="half" idx="2"/>
          </p:nvPr>
        </p:nvPicPr>
        <p:blipFill>
          <a:blip r:embed="rId2" cstate="print"/>
          <a:stretch>
            <a:fillRect/>
          </a:stretch>
        </p:blipFill>
        <p:spPr>
          <a:xfrm>
            <a:off x="5595941" y="1239822"/>
            <a:ext cx="3396293" cy="49890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45456456"/>
      </p:ext>
    </p:extLst>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pic>
        <p:nvPicPr>
          <p:cNvPr id="2" name="Imagen 1"/>
          <p:cNvPicPr>
            <a:picLocks noChangeAspect="1"/>
          </p:cNvPicPr>
          <p:nvPr/>
        </p:nvPicPr>
        <p:blipFill>
          <a:blip r:embed="rId3">
            <a:lum/>
            <a:alphaModFix/>
          </a:blip>
          <a:srcRect/>
          <a:stretch>
            <a:fillRect/>
          </a:stretch>
        </p:blipFill>
        <p:spPr>
          <a:xfrm>
            <a:off x="0" y="0"/>
            <a:ext cx="10080000" cy="7560000"/>
          </a:xfrm>
          <a:prstGeom prst="rect">
            <a:avLst/>
          </a:prstGeom>
          <a:noFill/>
          <a:ln w="12600">
            <a:solidFill>
              <a:srgbClr val="000000"/>
            </a:solidFill>
            <a:prstDash val="solid"/>
            <a:beve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102522079.jpg"/>
          <p:cNvPicPr>
            <a:picLocks noGrp="1" noChangeAspect="1"/>
          </p:cNvPicPr>
          <p:nvPr>
            <p:ph sz="half" idx="1"/>
          </p:nvPr>
        </p:nvPicPr>
        <p:blipFill>
          <a:blip r:embed="rId2" cstate="print"/>
          <a:stretch>
            <a:fillRect/>
          </a:stretch>
        </p:blipFill>
        <p:spPr>
          <a:xfrm>
            <a:off x="833411" y="2351078"/>
            <a:ext cx="4451809" cy="2929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3 - Θέση περιεχομένου"/>
          <p:cNvSpPr>
            <a:spLocks noGrp="1"/>
          </p:cNvSpPr>
          <p:nvPr>
            <p:ph sz="half" idx="2"/>
          </p:nvPr>
        </p:nvSpPr>
        <p:spPr>
          <a:xfrm>
            <a:off x="5357814" y="1081071"/>
            <a:ext cx="4451809" cy="4989036"/>
          </a:xfrm>
        </p:spPr>
        <p:txBody>
          <a:bodyPr>
            <a:noAutofit/>
          </a:bodyPr>
          <a:lstStyle/>
          <a:p>
            <a:pPr>
              <a:buNone/>
            </a:pPr>
            <a:r>
              <a:rPr lang="en-US" sz="3968" i="1" dirty="0">
                <a:solidFill>
                  <a:schemeClr val="bg1">
                    <a:lumMod val="95000"/>
                    <a:lumOff val="5000"/>
                  </a:schemeClr>
                </a:solidFill>
                <a:latin typeface="Berlin Sans FB" pitchFamily="34" charset="0"/>
              </a:rPr>
              <a:t>  The remains of about 1,500 people have been found in Pompeii and Herculaneum, but the total number of dead is still unknown.</a:t>
            </a:r>
            <a:endParaRPr lang="el-GR" sz="3968" i="1" dirty="0">
              <a:solidFill>
                <a:schemeClr val="bg1">
                  <a:lumMod val="95000"/>
                  <a:lumOff val="5000"/>
                </a:schemeClr>
              </a:solidFill>
            </a:endParaRPr>
          </a:p>
        </p:txBody>
      </p:sp>
    </p:spTree>
    <p:extLst>
      <p:ext uri="{BB962C8B-B14F-4D97-AF65-F5344CB8AC3E}">
        <p14:creationId xmlns:p14="http://schemas.microsoft.com/office/powerpoint/2010/main" val="2865964676"/>
      </p:ext>
    </p:extLst>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Υπότιτλος"/>
          <p:cNvSpPr>
            <a:spLocks noGrp="1"/>
          </p:cNvSpPr>
          <p:nvPr>
            <p:ph idx="4294967295"/>
          </p:nvPr>
        </p:nvSpPr>
        <p:spPr>
          <a:xfrm>
            <a:off x="595285" y="842945"/>
            <a:ext cx="9071610" cy="5190277"/>
          </a:xfrm>
        </p:spPr>
        <p:txBody>
          <a:bodyPr>
            <a:noAutofit/>
          </a:bodyPr>
          <a:lstStyle/>
          <a:p>
            <a:pPr>
              <a:buNone/>
            </a:pPr>
            <a:r>
              <a:rPr lang="en-US" i="1" dirty="0" smtClean="0">
                <a:solidFill>
                  <a:schemeClr val="bg1">
                    <a:lumMod val="95000"/>
                    <a:lumOff val="5000"/>
                  </a:schemeClr>
                </a:solidFill>
                <a:latin typeface="Berlin Sans FB" pitchFamily="34" charset="0"/>
              </a:rPr>
              <a:t>      Recent interdisciplinary research on the lethal effects of </a:t>
            </a:r>
            <a:r>
              <a:rPr lang="en-US" i="1" dirty="0" err="1" smtClean="0">
                <a:solidFill>
                  <a:schemeClr val="bg1">
                    <a:lumMod val="95000"/>
                    <a:lumOff val="5000"/>
                  </a:schemeClr>
                </a:solidFill>
                <a:latin typeface="Berlin Sans FB" pitchFamily="34" charset="0"/>
              </a:rPr>
              <a:t>pyroclastic</a:t>
            </a:r>
            <a:r>
              <a:rPr lang="en-US" i="1" dirty="0" smtClean="0">
                <a:solidFill>
                  <a:schemeClr val="bg1">
                    <a:lumMod val="95000"/>
                    <a:lumOff val="5000"/>
                  </a:schemeClr>
                </a:solidFill>
                <a:latin typeface="Berlin Sans FB" pitchFamily="34" charset="0"/>
              </a:rPr>
              <a:t> surge in the Vesuvius area showed that in the area of Pompeii and Herculaneum, heat was the main cause of death of people who were previously believed to have died from suffocation ash. This study shows that exposure to waves, measuring at least 250 ° C, even at a distance of 10 kilometers from the vent was enough to cause the instantaneous death of all residents, even if it was protected inside buildings.</a:t>
            </a:r>
            <a:endParaRPr lang="el-GR" i="1" dirty="0">
              <a:solidFill>
                <a:schemeClr val="bg1">
                  <a:lumMod val="95000"/>
                  <a:lumOff val="5000"/>
                </a:schemeClr>
              </a:solidFill>
            </a:endParaRPr>
          </a:p>
        </p:txBody>
      </p:sp>
    </p:spTree>
    <p:extLst>
      <p:ext uri="{BB962C8B-B14F-4D97-AF65-F5344CB8AC3E}">
        <p14:creationId xmlns:p14="http://schemas.microsoft.com/office/powerpoint/2010/main" val="929308839"/>
      </p:ext>
    </p:extLst>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 Θέση περιεχομένου" descr="Vezuviy-1944.jpg"/>
          <p:cNvPicPr>
            <a:picLocks noGrp="1" noChangeAspect="1"/>
          </p:cNvPicPr>
          <p:nvPr>
            <p:ph idx="1"/>
          </p:nvPr>
        </p:nvPicPr>
        <p:blipFill>
          <a:blip r:embed="rId2" cstate="print"/>
          <a:stretch>
            <a:fillRect/>
          </a:stretch>
        </p:blipFill>
        <p:spPr>
          <a:xfrm>
            <a:off x="1150913" y="842945"/>
            <a:ext cx="7924574" cy="5794409"/>
          </a:xfrm>
          <a:prstGeom prst="rect">
            <a:avLst/>
          </a:prstGeom>
          <a:ln>
            <a:noFill/>
          </a:ln>
          <a:effectLst>
            <a:softEdge rad="112500"/>
          </a:effectLst>
        </p:spPr>
      </p:pic>
    </p:spTree>
    <p:extLst>
      <p:ext uri="{BB962C8B-B14F-4D97-AF65-F5344CB8AC3E}">
        <p14:creationId xmlns:p14="http://schemas.microsoft.com/office/powerpoint/2010/main" val="52474077"/>
      </p:ext>
    </p:extLst>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Θέση περιεχομένου"/>
          <p:cNvSpPr>
            <a:spLocks noGrp="1"/>
          </p:cNvSpPr>
          <p:nvPr>
            <p:ph sz="half" idx="1"/>
          </p:nvPr>
        </p:nvSpPr>
        <p:spPr>
          <a:xfrm>
            <a:off x="529" y="604818"/>
            <a:ext cx="4729063" cy="5397533"/>
          </a:xfrm>
        </p:spPr>
        <p:txBody>
          <a:bodyPr>
            <a:noAutofit/>
          </a:bodyPr>
          <a:lstStyle/>
          <a:p>
            <a:pPr>
              <a:buNone/>
            </a:pPr>
            <a:r>
              <a:rPr lang="en-US" sz="3086" i="1" dirty="0">
                <a:latin typeface="Berlin Sans FB" pitchFamily="34" charset="0"/>
              </a:rPr>
              <a:t>      </a:t>
            </a:r>
            <a:r>
              <a:rPr lang="en-US" sz="3527" i="1" dirty="0">
                <a:solidFill>
                  <a:schemeClr val="bg1">
                    <a:lumMod val="95000"/>
                    <a:lumOff val="5000"/>
                  </a:schemeClr>
                </a:solidFill>
                <a:latin typeface="Berlin Sans FB" pitchFamily="34" charset="0"/>
              </a:rPr>
              <a:t>Years later archaeologists in excavations brought to light once the destroyed city and the skeletons of the people as it was at the time found their death. They made casts of their bodies, which impress every visitor.</a:t>
            </a:r>
            <a:endParaRPr lang="el-GR" sz="3086" i="1" dirty="0">
              <a:solidFill>
                <a:schemeClr val="bg1">
                  <a:lumMod val="95000"/>
                  <a:lumOff val="5000"/>
                </a:schemeClr>
              </a:solidFill>
            </a:endParaRPr>
          </a:p>
        </p:txBody>
      </p:sp>
      <p:pic>
        <p:nvPicPr>
          <p:cNvPr id="13" name="12 - Θέση περιεχομένου" descr="Millions-warned-they-re-living-in-Mount-Vesuvius-danger-zone-405429.jpg"/>
          <p:cNvPicPr>
            <a:picLocks noGrp="1" noChangeAspect="1"/>
          </p:cNvPicPr>
          <p:nvPr>
            <p:ph sz="half" idx="2"/>
          </p:nvPr>
        </p:nvPicPr>
        <p:blipFill>
          <a:blip r:embed="rId2" cstate="print"/>
          <a:stretch>
            <a:fillRect/>
          </a:stretch>
        </p:blipFill>
        <p:spPr>
          <a:xfrm>
            <a:off x="5040312" y="2192328"/>
            <a:ext cx="4451809" cy="29654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12502396"/>
      </p:ext>
    </p:extLst>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992163" y="1160446"/>
            <a:ext cx="8096299" cy="4366645"/>
          </a:xfrm>
          <a:prstGeom prst="rect">
            <a:avLst/>
          </a:prstGeom>
        </p:spPr>
        <p:txBody>
          <a:bodyPr wrap="square">
            <a:spAutoFit/>
          </a:bodyPr>
          <a:lstStyle/>
          <a:p>
            <a:r>
              <a:rPr lang="en-US" sz="3968" i="1" dirty="0">
                <a:solidFill>
                  <a:prstClr val="black">
                    <a:lumMod val="95000"/>
                    <a:lumOff val="5000"/>
                  </a:prstClr>
                </a:solidFill>
                <a:latin typeface="Berlin Sans FB" pitchFamily="34" charset="0"/>
              </a:rPr>
              <a:t>But for think about that the inhabitants of Naples have to love too much this place, because they not leave but stay and do not leave their homes, although they have a volcano that makes various earthquakes and eruptions.</a:t>
            </a:r>
            <a:endParaRPr lang="el-GR" sz="3968" i="1" dirty="0">
              <a:solidFill>
                <a:prstClr val="black">
                  <a:lumMod val="95000"/>
                  <a:lumOff val="5000"/>
                </a:prstClr>
              </a:solidFill>
            </a:endParaRPr>
          </a:p>
        </p:txBody>
      </p:sp>
    </p:spTree>
    <p:extLst>
      <p:ext uri="{BB962C8B-B14F-4D97-AF65-F5344CB8AC3E}">
        <p14:creationId xmlns:p14="http://schemas.microsoft.com/office/powerpoint/2010/main" val="1378014926"/>
      </p:ext>
    </p:extLst>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περιεχομένου" descr="vesuvius.JPG"/>
          <p:cNvPicPr>
            <a:picLocks noGrp="1" noChangeAspect="1"/>
          </p:cNvPicPr>
          <p:nvPr>
            <p:ph idx="1"/>
          </p:nvPr>
        </p:nvPicPr>
        <p:blipFill>
          <a:blip r:embed="rId2" cstate="print"/>
          <a:stretch>
            <a:fillRect/>
          </a:stretch>
        </p:blipFill>
        <p:spPr>
          <a:xfrm>
            <a:off x="1309665" y="1319197"/>
            <a:ext cx="7804928" cy="5190277"/>
          </a:xfrm>
          <a:prstGeom prst="rect">
            <a:avLst/>
          </a:prstGeom>
          <a:ln>
            <a:noFill/>
          </a:ln>
          <a:effectLst>
            <a:softEdge rad="112500"/>
          </a:effectLst>
        </p:spPr>
      </p:pic>
      <p:sp>
        <p:nvSpPr>
          <p:cNvPr id="3" name="2 - Ορθογώνιο"/>
          <p:cNvSpPr/>
          <p:nvPr/>
        </p:nvSpPr>
        <p:spPr>
          <a:xfrm>
            <a:off x="3214676" y="287315"/>
            <a:ext cx="4445027" cy="770852"/>
          </a:xfrm>
          <a:prstGeom prst="rect">
            <a:avLst/>
          </a:prstGeom>
        </p:spPr>
        <p:txBody>
          <a:bodyPr wrap="square">
            <a:spAutoFit/>
          </a:bodyPr>
          <a:lstStyle/>
          <a:p>
            <a:r>
              <a:rPr lang="en-US" sz="4409" i="1" dirty="0">
                <a:solidFill>
                  <a:prstClr val="black">
                    <a:lumMod val="95000"/>
                    <a:lumOff val="5000"/>
                  </a:prstClr>
                </a:solidFill>
                <a:latin typeface="Berlin Sans FB" pitchFamily="34" charset="0"/>
                <a:ea typeface="Batang" pitchFamily="18" charset="-127"/>
                <a:cs typeface="Arial Unicode MS" pitchFamily="34" charset="-128"/>
              </a:rPr>
              <a:t>Vesuvius today! </a:t>
            </a:r>
            <a:endParaRPr lang="el-GR" sz="4409" dirty="0">
              <a:solidFill>
                <a:prstClr val="white"/>
              </a:solidFill>
            </a:endParaRPr>
          </a:p>
        </p:txBody>
      </p:sp>
    </p:spTree>
    <p:extLst>
      <p:ext uri="{BB962C8B-B14F-4D97-AF65-F5344CB8AC3E}">
        <p14:creationId xmlns:p14="http://schemas.microsoft.com/office/powerpoint/2010/main" val="1016529044"/>
      </p:ext>
    </p:extLst>
  </p:cSld>
  <p:clrMapOvr>
    <a:masterClrMapping/>
  </p:clrMapOvr>
  <p:transition>
    <p:wheel spokes="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Mt-Vesuvius.jpg"/>
          <p:cNvPicPr>
            <a:picLocks noGrp="1" noChangeAspect="1"/>
          </p:cNvPicPr>
          <p:nvPr>
            <p:ph idx="1"/>
          </p:nvPr>
        </p:nvPicPr>
        <p:blipFill>
          <a:blip r:embed="rId2" cstate="print"/>
          <a:stretch>
            <a:fillRect/>
          </a:stretch>
        </p:blipFill>
        <p:spPr>
          <a:xfrm>
            <a:off x="787966" y="944939"/>
            <a:ext cx="8613306" cy="5635659"/>
          </a:xfrm>
          <a:prstGeom prst="rect">
            <a:avLst/>
          </a:prstGeom>
          <a:ln>
            <a:noFill/>
          </a:ln>
          <a:effectLst>
            <a:softEdge rad="112500"/>
          </a:effectLst>
        </p:spPr>
      </p:pic>
    </p:spTree>
    <p:extLst>
      <p:ext uri="{BB962C8B-B14F-4D97-AF65-F5344CB8AC3E}">
        <p14:creationId xmlns:p14="http://schemas.microsoft.com/office/powerpoint/2010/main" val="3577284423"/>
      </p:ext>
    </p:extLst>
  </p:cSld>
  <p:clrMapOvr>
    <a:masterClrMapping/>
  </p:clrMapOvr>
  <p:transition>
    <p:zoom dir="in"/>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682562" y="6299729"/>
            <a:ext cx="5397533" cy="1259946"/>
          </a:xfrm>
        </p:spPr>
        <p:txBody>
          <a:bodyPr>
            <a:normAutofit/>
          </a:bodyPr>
          <a:lstStyle/>
          <a:p>
            <a:r>
              <a:rPr lang="en-US" sz="2646" b="0" i="1" dirty="0">
                <a:solidFill>
                  <a:schemeClr val="bg1">
                    <a:lumMod val="95000"/>
                    <a:lumOff val="5000"/>
                  </a:schemeClr>
                </a:solidFill>
                <a:latin typeface="Berlin Sans FB" pitchFamily="34" charset="0"/>
              </a:rPr>
              <a:t>A</a:t>
            </a:r>
            <a:r>
              <a:rPr lang="el-GR" sz="2646" b="0" i="1" dirty="0">
                <a:solidFill>
                  <a:schemeClr val="bg1">
                    <a:lumMod val="95000"/>
                    <a:lumOff val="5000"/>
                  </a:schemeClr>
                </a:solidFill>
              </a:rPr>
              <a:t>ΤΗΙΝΑ </a:t>
            </a:r>
            <a:r>
              <a:rPr lang="en-US" sz="2646" b="0" i="1" dirty="0">
                <a:solidFill>
                  <a:schemeClr val="bg1">
                    <a:lumMod val="95000"/>
                    <a:lumOff val="5000"/>
                  </a:schemeClr>
                </a:solidFill>
                <a:latin typeface="Berlin Sans FB" pitchFamily="34" charset="0"/>
              </a:rPr>
              <a:t>DROULIA</a:t>
            </a:r>
            <a:br>
              <a:rPr lang="en-US" sz="2646" b="0" i="1" dirty="0">
                <a:solidFill>
                  <a:schemeClr val="bg1">
                    <a:lumMod val="95000"/>
                    <a:lumOff val="5000"/>
                  </a:schemeClr>
                </a:solidFill>
                <a:latin typeface="Berlin Sans FB" pitchFamily="34" charset="0"/>
              </a:rPr>
            </a:br>
            <a:r>
              <a:rPr lang="en-US" sz="2646" b="0" i="1" dirty="0">
                <a:solidFill>
                  <a:schemeClr val="bg1">
                    <a:lumMod val="95000"/>
                    <a:lumOff val="5000"/>
                  </a:schemeClr>
                </a:solidFill>
                <a:latin typeface="Berlin Sans FB" pitchFamily="34" charset="0"/>
              </a:rPr>
              <a:t>ASSUNTA DAMIANO</a:t>
            </a:r>
            <a:endParaRPr lang="el-GR" sz="2646" b="0" i="1" dirty="0">
              <a:solidFill>
                <a:schemeClr val="bg1">
                  <a:lumMod val="95000"/>
                  <a:lumOff val="5000"/>
                </a:schemeClr>
              </a:solidFill>
            </a:endParaRPr>
          </a:p>
        </p:txBody>
      </p:sp>
      <p:pic>
        <p:nvPicPr>
          <p:cNvPr id="4" name="3 - Θέση περιεχομένου" descr="Vesuvius_volcano_in_Italy_20110808_aerial_view_1.jpg"/>
          <p:cNvPicPr>
            <a:picLocks noGrp="1" noChangeAspect="1"/>
          </p:cNvPicPr>
          <p:nvPr>
            <p:ph idx="1"/>
          </p:nvPr>
        </p:nvPicPr>
        <p:blipFill>
          <a:blip r:embed="rId2" cstate="print"/>
          <a:stretch>
            <a:fillRect/>
          </a:stretch>
        </p:blipFill>
        <p:spPr>
          <a:xfrm>
            <a:off x="1024206" y="629950"/>
            <a:ext cx="7778798" cy="5834098"/>
          </a:xfrm>
          <a:prstGeom prst="rect">
            <a:avLst/>
          </a:prstGeom>
          <a:ln>
            <a:noFill/>
          </a:ln>
          <a:effectLst>
            <a:softEdge rad="112500"/>
          </a:effectLst>
        </p:spPr>
      </p:pic>
    </p:spTree>
    <p:extLst>
      <p:ext uri="{BB962C8B-B14F-4D97-AF65-F5344CB8AC3E}">
        <p14:creationId xmlns:p14="http://schemas.microsoft.com/office/powerpoint/2010/main" val="3445117913"/>
      </p:ext>
    </p:extLst>
  </p:cSld>
  <p:clrMapOvr>
    <a:masterClrMapping/>
  </p:clrMapOvr>
  <p:transition>
    <p:blinds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15909" y="1239822"/>
            <a:ext cx="9071610" cy="1179309"/>
          </a:xfrm>
        </p:spPr>
        <p:txBody>
          <a:bodyPr>
            <a:normAutofit fontScale="90000"/>
          </a:bodyPr>
          <a:lstStyle/>
          <a:p>
            <a:r>
              <a:rPr lang="en-US" b="1" dirty="0"/>
              <a:t>ERASMUS+</a:t>
            </a:r>
            <a:br>
              <a:rPr lang="en-US" b="1" dirty="0"/>
            </a:br>
            <a:r>
              <a:rPr lang="en-US" sz="3417" b="1" dirty="0"/>
              <a:t>IF THE EARTH SHAKES! WILL YOU BE READY</a:t>
            </a:r>
            <a:r>
              <a:rPr lang="en-US" sz="3417" b="1" dirty="0"/>
              <a:t>?</a:t>
            </a:r>
            <a:br>
              <a:rPr lang="en-US" sz="3417" b="1" dirty="0"/>
            </a:br>
            <a:r>
              <a:rPr lang="en-US" sz="3417" b="1" dirty="0"/>
              <a:t>	</a:t>
            </a:r>
            <a:r>
              <a:rPr lang="en-US" sz="3417" b="1" dirty="0"/>
              <a:t>		Veronica De Simone</a:t>
            </a:r>
            <a:br>
              <a:rPr lang="en-US" sz="3417" b="1" dirty="0"/>
            </a:br>
            <a:r>
              <a:rPr lang="en-US" sz="3417" b="1" dirty="0"/>
              <a:t>	</a:t>
            </a:r>
            <a:r>
              <a:rPr lang="en-US" sz="3417" b="1" dirty="0"/>
              <a:t>			</a:t>
            </a:r>
            <a:r>
              <a:rPr lang="en-US" sz="3417" b="1" dirty="0" err="1"/>
              <a:t>Dimitra</a:t>
            </a:r>
            <a:r>
              <a:rPr lang="en-US" sz="3417" b="1" dirty="0"/>
              <a:t> </a:t>
            </a:r>
            <a:r>
              <a:rPr lang="en-US" sz="3417" b="1" dirty="0" err="1"/>
              <a:t>Foteinou</a:t>
            </a:r>
            <a:r>
              <a:rPr lang="en-US" sz="3417" b="1" dirty="0"/>
              <a:t/>
            </a:r>
            <a:br>
              <a:rPr lang="en-US" sz="3417" b="1" dirty="0"/>
            </a:br>
            <a:r>
              <a:rPr lang="en-US" sz="3417" b="1" dirty="0"/>
              <a:t>	</a:t>
            </a:r>
            <a:r>
              <a:rPr lang="en-US" sz="3417" b="1" dirty="0"/>
              <a:t>			</a:t>
            </a:r>
            <a:endParaRPr lang="el-GR" sz="3417" b="1"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545" y="2827331"/>
            <a:ext cx="4703798" cy="4199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636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277783" y="-7155"/>
            <a:ext cx="9323599" cy="1620430"/>
          </a:xfrm>
        </p:spPr>
        <p:txBody>
          <a:bodyPr/>
          <a:lstStyle/>
          <a:p>
            <a:r>
              <a:rPr lang="en-US" dirty="0" smtClean="0"/>
              <a:t>VESUVIUS ERUPTION IN 79 AD</a:t>
            </a:r>
            <a:endParaRPr lang="el-GR" dirty="0"/>
          </a:p>
        </p:txBody>
      </p:sp>
      <p:sp>
        <p:nvSpPr>
          <p:cNvPr id="3" name="Υπότιτλος 2"/>
          <p:cNvSpPr>
            <a:spLocks noGrp="1"/>
          </p:cNvSpPr>
          <p:nvPr>
            <p:ph type="subTitle" idx="1"/>
          </p:nvPr>
        </p:nvSpPr>
        <p:spPr>
          <a:xfrm>
            <a:off x="515909" y="2033576"/>
            <a:ext cx="7381920" cy="1031881"/>
          </a:xfrm>
        </p:spPr>
        <p:txBody>
          <a:bodyPr/>
          <a:lstStyle/>
          <a:p>
            <a:r>
              <a:rPr lang="en-US" dirty="0" smtClean="0">
                <a:solidFill>
                  <a:schemeClr val="bg1"/>
                </a:solidFill>
              </a:rPr>
              <a:t>Effects of ashes and gases in the Roman city of      			Pompeii</a:t>
            </a:r>
            <a:endParaRPr lang="el-GR" dirty="0">
              <a:solidFill>
                <a:schemeClr val="bg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5293" y="3303584"/>
            <a:ext cx="6473383" cy="388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55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Long-term Goal">
    <p:spTree>
      <p:nvGrpSpPr>
        <p:cNvPr id="1" name=""/>
        <p:cNvGrpSpPr/>
        <p:nvPr/>
      </p:nvGrpSpPr>
      <p:grpSpPr>
        <a:xfrm>
          <a:off x="0" y="0"/>
          <a:ext cx="0" cy="0"/>
          <a:chOff x="0" y="0"/>
          <a:chExt cx="0" cy="0"/>
        </a:xfrm>
      </p:grpSpPr>
      <p:sp>
        <p:nvSpPr>
          <p:cNvPr id="2" name="Τίτλος 1"/>
          <p:cNvSpPr txBox="1">
            <a:spLocks noGrp="1"/>
          </p:cNvSpPr>
          <p:nvPr>
            <p:ph type="title" idx="4294967295"/>
          </p:nvPr>
        </p:nvSpPr>
        <p:spPr>
          <a:xfrm>
            <a:off x="684359" y="792000"/>
            <a:ext cx="9179640" cy="230400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3200">
                <a:solidFill>
                  <a:srgbClr val="660033"/>
                </a:solidFill>
              </a:rPr>
              <a:t/>
            </a:r>
            <a:br>
              <a:rPr lang="en-US" sz="3200">
                <a:solidFill>
                  <a:srgbClr val="660033"/>
                </a:solidFill>
              </a:rPr>
            </a:br>
            <a:r>
              <a:rPr lang="en-US" sz="3200">
                <a:solidFill>
                  <a:srgbClr val="660033"/>
                </a:solidFill>
              </a:rPr>
              <a:t>The volcano Vesuvius (Naples), whose eruption buried the Roman cities of Herculaneum and Pompeii in 79 AD.</a:t>
            </a:r>
          </a:p>
        </p:txBody>
      </p:sp>
      <p:sp>
        <p:nvSpPr>
          <p:cNvPr id="3" name="Θέση κειμένου 2"/>
          <p:cNvSpPr txBox="1">
            <a:spLocks noGrp="1"/>
          </p:cNvSpPr>
          <p:nvPr>
            <p:ph type="body" idx="4294967295"/>
          </p:nvPr>
        </p:nvSpPr>
        <p:spPr>
          <a:xfrm>
            <a:off x="869759" y="4031999"/>
            <a:ext cx="8418240" cy="4763159"/>
          </a:xfrm>
        </p:spPr>
        <p:txBody>
          <a:bodyPr>
            <a:spAutoFit/>
          </a:bodyPr>
          <a:lstStyle>
            <a:defPPr marL="432000" marR="0" lvl="0" indent="-324000">
              <a:spcBef>
                <a:spcPts val="0"/>
              </a:spcBef>
              <a:spcAft>
                <a:spcPts val="1417"/>
              </a:spcAft>
              <a:buSzPct val="45000"/>
              <a:buFont typeface="StarSymbol"/>
              <a:buNone/>
              <a:defRPr lang="en-US" sz="3200" b="0" i="0" u="none" strike="noStrike">
                <a:ln>
                  <a:noFill/>
                </a:ln>
                <a:solidFill>
                  <a:srgbClr val="000000"/>
                </a:solidFill>
                <a:latin typeface="Albany" pitchFamily="18"/>
                <a:ea typeface="Andale Sans UI" pitchFamily="2"/>
                <a:cs typeface="Tahoma" pitchFamily="2"/>
              </a:defRPr>
            </a:defPPr>
            <a:lvl1pPr marL="432000" marR="0" lvl="0" indent="-324000">
              <a:spcBef>
                <a:spcPts val="0"/>
              </a:spcBef>
              <a:spcAft>
                <a:spcPts val="1417"/>
              </a:spcAft>
              <a:buSzPct val="45000"/>
              <a:buFont typeface="StarSymbol"/>
              <a:buChar char="●"/>
              <a:defRPr lang="en-US" sz="3200" b="0" i="0" u="none" strike="noStrike">
                <a:ln>
                  <a:noFill/>
                </a:ln>
                <a:solidFill>
                  <a:srgbClr val="000000"/>
                </a:solidFill>
                <a:latin typeface="Albany" pitchFamily="18"/>
                <a:ea typeface="Andale Sans UI" pitchFamily="2"/>
                <a:cs typeface="Tahoma" pitchFamily="2"/>
              </a:defRPr>
            </a:lvl1pPr>
            <a:lvl2pPr marL="864000" marR="0" lvl="1" indent="-288000">
              <a:spcBef>
                <a:spcPts val="0"/>
              </a:spcBef>
              <a:spcAft>
                <a:spcPts val="1134"/>
              </a:spcAft>
              <a:buSzPct val="75000"/>
              <a:buFont typeface="StarSymbol"/>
              <a:buChar char="–"/>
              <a:defRPr lang="en-US" sz="2800" b="0" i="0" u="none" strike="noStrike">
                <a:ln>
                  <a:noFill/>
                </a:ln>
                <a:solidFill>
                  <a:srgbClr val="000000"/>
                </a:solidFill>
                <a:latin typeface="Albany" pitchFamily="18"/>
                <a:ea typeface="Andale Sans UI" pitchFamily="2"/>
                <a:cs typeface="Tahoma" pitchFamily="2"/>
              </a:defRPr>
            </a:lvl2pPr>
            <a:lvl3pPr marL="1296000" marR="0" lvl="2" indent="-216000">
              <a:spcBef>
                <a:spcPts val="0"/>
              </a:spcBef>
              <a:spcAft>
                <a:spcPts val="850"/>
              </a:spcAft>
              <a:buSzPct val="45000"/>
              <a:buFont typeface="StarSymbol"/>
              <a:buChar char="●"/>
              <a:defRPr lang="en-US" sz="2400" b="0" i="0" u="none" strike="noStrike">
                <a:ln>
                  <a:noFill/>
                </a:ln>
                <a:solidFill>
                  <a:srgbClr val="000000"/>
                </a:solidFill>
                <a:latin typeface="Albany" pitchFamily="18"/>
                <a:ea typeface="Andale Sans UI" pitchFamily="2"/>
                <a:cs typeface="Tahoma" pitchFamily="2"/>
              </a:defRPr>
            </a:lvl3pPr>
            <a:lvl4pPr marL="1728000" marR="0" lvl="3" indent="-216000">
              <a:spcBef>
                <a:spcPts val="0"/>
              </a:spcBef>
              <a:spcAft>
                <a:spcPts val="567"/>
              </a:spcAft>
              <a:buSzPct val="75000"/>
              <a:buFont typeface="StarSymbol"/>
              <a:buChar char="–"/>
              <a:defRPr lang="en-US" sz="2000" b="0" i="0" u="none" strike="noStrike">
                <a:ln>
                  <a:noFill/>
                </a:ln>
                <a:solidFill>
                  <a:srgbClr val="000000"/>
                </a:solidFill>
                <a:latin typeface="Albany" pitchFamily="18"/>
                <a:ea typeface="Andale Sans UI" pitchFamily="2"/>
                <a:cs typeface="Tahoma" pitchFamily="2"/>
              </a:defRPr>
            </a:lvl4pPr>
            <a:lvl5pPr marL="2160000" marR="0" lvl="4"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5pPr>
            <a:lvl6pPr marL="2592000" marR="0" lvl="5"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6pPr>
            <a:lvl7pPr marL="3024000" marR="0" lvl="6"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7pPr>
            <a:lvl8pPr marL="3456000" marR="0" lvl="7"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8pPr>
            <a:lvl9pPr marL="3887999" marR="0" lvl="8"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9pPr>
          </a:lstStyle>
          <a:p>
            <a:pPr lvl="0">
              <a:buNone/>
            </a:pPr>
            <a:endParaRPr lang="en-US"/>
          </a:p>
          <a:p>
            <a:pPr lvl="0">
              <a:buNone/>
            </a:pPr>
            <a:r>
              <a:rPr lang="en-US" sz="2800"/>
              <a:t>Students:Vittoria Clemente                                                     Vasiliki Asimakopoulou</a:t>
            </a:r>
          </a:p>
          <a:p>
            <a:pPr lvl="0">
              <a:buNone/>
            </a:pP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78251" y="842945"/>
            <a:ext cx="8493177" cy="3349635"/>
          </a:xfrm>
          <a:prstGeom prst="rect">
            <a:avLst/>
          </a:prstGeom>
        </p:spPr>
        <p:txBody>
          <a:bodyPr wrap="square">
            <a:spAutoFit/>
          </a:bodyPr>
          <a:lstStyle/>
          <a:p>
            <a:r>
              <a:rPr lang="en-US" sz="2646" dirty="0">
                <a:solidFill>
                  <a:srgbClr val="000000"/>
                </a:solidFill>
              </a:rPr>
              <a:t>Mount Vesuvius, on the west coast of Italy, is the only active volcano on mainland Europe. It is best known because of the eruption in A.D. 79 that destroyed the cities of Pompeii and Herculaneum. Mount Vesuvius is considered to be one of the most dangerous volcanoes in the world due to the large population of the city of Naples and the surrounding towns on the slopes nearby.</a:t>
            </a:r>
            <a:endParaRPr lang="el-GR" sz="2646" dirty="0">
              <a:solidFill>
                <a:srgbClr val="00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561" y="4097339"/>
            <a:ext cx="3656768" cy="288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0865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57159" y="604818"/>
            <a:ext cx="5039783" cy="2535309"/>
          </a:xfrm>
          <a:prstGeom prst="rect">
            <a:avLst/>
          </a:prstGeom>
        </p:spPr>
        <p:txBody>
          <a:bodyPr>
            <a:spAutoFit/>
          </a:bodyPr>
          <a:lstStyle/>
          <a:p>
            <a:r>
              <a:rPr lang="en-US" sz="2646" dirty="0">
                <a:solidFill>
                  <a:srgbClr val="000000"/>
                </a:solidFill>
              </a:rPr>
              <a:t>Mount Vesuvius destroyed the city of Pompeii in A.D. 79. Because the city was buried so quickly by volcanic ash, the site is a well-preserved snapshot of life in a Roman city. </a:t>
            </a:r>
            <a:endParaRPr lang="el-GR" sz="2646" dirty="0">
              <a:solidFill>
                <a:srgbClr val="00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854" y="3149317"/>
            <a:ext cx="5834861" cy="364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32651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67795" y="556820"/>
            <a:ext cx="6726792" cy="3349635"/>
          </a:xfrm>
          <a:prstGeom prst="rect">
            <a:avLst/>
          </a:prstGeom>
        </p:spPr>
        <p:txBody>
          <a:bodyPr wrap="square">
            <a:spAutoFit/>
          </a:bodyPr>
          <a:lstStyle/>
          <a:p>
            <a:r>
              <a:rPr lang="en-US" sz="2646" dirty="0">
                <a:solidFill>
                  <a:srgbClr val="000000"/>
                </a:solidFill>
              </a:rPr>
              <a:t>Pompeii was slowly recovering from a major earthquake that rocked the city in February of A.D. 62. The shallow quake, originating beneath Mount Vesuvius, had caused major damage to the springs and piping that provided the city’s water. Reconstruction was being carried out on several temples and public buildings</a:t>
            </a:r>
            <a:r>
              <a:rPr lang="en-US" sz="1984" dirty="0">
                <a:solidFill>
                  <a:srgbClr val="000000"/>
                </a:solidFill>
              </a:rPr>
              <a:t>. </a:t>
            </a:r>
            <a:endParaRPr lang="el-GR" sz="1984" dirty="0">
              <a:solidFill>
                <a:srgbClr val="0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9680" y="3938588"/>
            <a:ext cx="5114128" cy="339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152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750"/>
                                        <p:tgtEl>
                                          <p:spTgt spid="4098"/>
                                        </p:tgtEl>
                                      </p:cBhvr>
                                    </p:animEffect>
                                    <p:anim calcmode="lin" valueType="num">
                                      <p:cBhvr>
                                        <p:cTn id="8" dur="750" fill="hold"/>
                                        <p:tgtEl>
                                          <p:spTgt spid="4098"/>
                                        </p:tgtEl>
                                        <p:attrNameLst>
                                          <p:attrName>ppt_x</p:attrName>
                                        </p:attrNameLst>
                                      </p:cBhvr>
                                      <p:tavLst>
                                        <p:tav tm="0">
                                          <p:val>
                                            <p:strVal val="#ppt_x"/>
                                          </p:val>
                                        </p:tav>
                                        <p:tav tm="100000">
                                          <p:val>
                                            <p:strVal val="#ppt_x"/>
                                          </p:val>
                                        </p:tav>
                                      </p:tavLst>
                                    </p:anim>
                                    <p:anim calcmode="lin" valueType="num">
                                      <p:cBhvr>
                                        <p:cTn id="9" dur="75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912787" y="922319"/>
            <a:ext cx="8096299" cy="5385449"/>
          </a:xfrm>
          <a:prstGeom prst="rect">
            <a:avLst/>
          </a:prstGeom>
        </p:spPr>
        <p:txBody>
          <a:bodyPr wrap="square">
            <a:spAutoFit/>
          </a:bodyPr>
          <a:lstStyle/>
          <a:p>
            <a:r>
              <a:rPr lang="en-US" sz="2646" dirty="0">
                <a:solidFill>
                  <a:srgbClr val="000000"/>
                </a:solidFill>
              </a:rPr>
              <a:t>Because seismic activity was so common in the area, citizens paid little attention in early August of 79 when several quakes shook the earth beneath Herculaneum and Pompeii. People were unprepared for the explosion that took place shortly after noon on the 24th of August. Pliny, watching from the town of </a:t>
            </a:r>
            <a:r>
              <a:rPr lang="en-US" sz="2646" dirty="0" err="1">
                <a:solidFill>
                  <a:srgbClr val="000000"/>
                </a:solidFill>
              </a:rPr>
              <a:t>Misenum</a:t>
            </a:r>
            <a:r>
              <a:rPr lang="en-US" sz="2646" dirty="0">
                <a:solidFill>
                  <a:srgbClr val="000000"/>
                </a:solidFill>
              </a:rPr>
              <a:t>, approximately 13 miles (21 kilometers) from Pompeii, described the massive debris cloud. “It resembled a (Mediterranean) pine more than any other tree. Like a very high tree the cloud went high and expanded in different branches…sometimes white, sometimes dark and stained by the sustained sand and ashes.” </a:t>
            </a:r>
            <a:endParaRPr lang="el-GR" sz="2646" dirty="0">
              <a:solidFill>
                <a:srgbClr val="000000"/>
              </a:solidFill>
            </a:endParaRPr>
          </a:p>
        </p:txBody>
      </p:sp>
    </p:spTree>
    <p:extLst>
      <p:ext uri="{BB962C8B-B14F-4D97-AF65-F5344CB8AC3E}">
        <p14:creationId xmlns:p14="http://schemas.microsoft.com/office/powerpoint/2010/main" val="1724664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98407" y="763569"/>
            <a:ext cx="6806168" cy="2942472"/>
          </a:xfrm>
          <a:prstGeom prst="rect">
            <a:avLst/>
          </a:prstGeom>
        </p:spPr>
        <p:txBody>
          <a:bodyPr wrap="square">
            <a:spAutoFit/>
          </a:bodyPr>
          <a:lstStyle/>
          <a:p>
            <a:r>
              <a:rPr lang="en-US" sz="2646" dirty="0">
                <a:solidFill>
                  <a:srgbClr val="000000"/>
                </a:solidFill>
              </a:rPr>
              <a:t>For the next 12 hours, volcanic ash and a hail of pumice stones up to 3 inches in diameter showered Pompeii, forcing the city’s occupants to flee in terror. Some 2,000 people stayed in Pompeii, holed up in cellars or stone structures, hoping to wait out the eruption.</a:t>
            </a:r>
            <a:endParaRPr lang="el-GR" sz="2646" dirty="0">
              <a:solidFill>
                <a:srgbClr val="00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925" y="3541711"/>
            <a:ext cx="5833538" cy="320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3826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19032" y="581571"/>
            <a:ext cx="5000656" cy="3349635"/>
          </a:xfrm>
          <a:prstGeom prst="rect">
            <a:avLst/>
          </a:prstGeom>
        </p:spPr>
        <p:txBody>
          <a:bodyPr wrap="square">
            <a:spAutoFit/>
          </a:bodyPr>
          <a:lstStyle/>
          <a:p>
            <a:r>
              <a:rPr lang="en-US" sz="2646" dirty="0">
                <a:solidFill>
                  <a:srgbClr val="000000"/>
                </a:solidFill>
              </a:rPr>
              <a:t>The people who remained in Pompeii were killed on the morning of August 25 when a cloud of toxic gas poured into the city, suffocating all that remained. A flow of rock and ash followed, collapsing roofs and walls and burying the dead.</a:t>
            </a:r>
            <a:endParaRPr lang="el-GR" sz="2646" dirty="0">
              <a:solidFill>
                <a:srgbClr val="00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4691" y="1319197"/>
            <a:ext cx="3570667" cy="524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786" y="4256090"/>
            <a:ext cx="3781514" cy="283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6131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1000"/>
                                        <p:tgtEl>
                                          <p:spTgt spid="6146"/>
                                        </p:tgtEl>
                                      </p:cBhvr>
                                    </p:animEffect>
                                  </p:childTnLst>
                                </p:cTn>
                              </p:par>
                              <p:par>
                                <p:cTn id="8" presetID="26" presetClass="entr" presetSubtype="0"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wipe(down)">
                                      <p:cBhvr>
                                        <p:cTn id="10" dur="435">
                                          <p:stCondLst>
                                            <p:cond delay="0"/>
                                          </p:stCondLst>
                                        </p:cTn>
                                        <p:tgtEl>
                                          <p:spTgt spid="6147"/>
                                        </p:tgtEl>
                                      </p:cBhvr>
                                    </p:animEffect>
                                    <p:anim calcmode="lin" valueType="num">
                                      <p:cBhvr>
                                        <p:cTn id="11" dur="1366" tmFilter="0,0; 0.14,0.36; 0.43,0.73; 0.71,0.91; 1.0,1.0">
                                          <p:stCondLst>
                                            <p:cond delay="0"/>
                                          </p:stCondLst>
                                        </p:cTn>
                                        <p:tgtEl>
                                          <p:spTgt spid="6147"/>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6147"/>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6147"/>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6147"/>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6147"/>
                                        </p:tgtEl>
                                        <p:attrNameLst>
                                          <p:attrName>ppt_y</p:attrName>
                                        </p:attrNameLst>
                                      </p:cBhvr>
                                      <p:tavLst>
                                        <p:tav tm="0" fmla="#ppt_y-sin(pi*$)/81">
                                          <p:val>
                                            <p:fltVal val="0"/>
                                          </p:val>
                                        </p:tav>
                                        <p:tav tm="100000">
                                          <p:val>
                                            <p:fltVal val="1"/>
                                          </p:val>
                                        </p:tav>
                                      </p:tavLst>
                                    </p:anim>
                                    <p:animScale>
                                      <p:cBhvr>
                                        <p:cTn id="16" dur="19">
                                          <p:stCondLst>
                                            <p:cond delay="487"/>
                                          </p:stCondLst>
                                        </p:cTn>
                                        <p:tgtEl>
                                          <p:spTgt spid="6147"/>
                                        </p:tgtEl>
                                      </p:cBhvr>
                                      <p:to x="100000" y="60000"/>
                                    </p:animScale>
                                    <p:animScale>
                                      <p:cBhvr>
                                        <p:cTn id="17" dur="124" decel="50000">
                                          <p:stCondLst>
                                            <p:cond delay="507"/>
                                          </p:stCondLst>
                                        </p:cTn>
                                        <p:tgtEl>
                                          <p:spTgt spid="6147"/>
                                        </p:tgtEl>
                                      </p:cBhvr>
                                      <p:to x="100000" y="100000"/>
                                    </p:animScale>
                                    <p:animScale>
                                      <p:cBhvr>
                                        <p:cTn id="18" dur="19">
                                          <p:stCondLst>
                                            <p:cond delay="984"/>
                                          </p:stCondLst>
                                        </p:cTn>
                                        <p:tgtEl>
                                          <p:spTgt spid="6147"/>
                                        </p:tgtEl>
                                      </p:cBhvr>
                                      <p:to x="100000" y="80000"/>
                                    </p:animScale>
                                    <p:animScale>
                                      <p:cBhvr>
                                        <p:cTn id="19" dur="124" decel="50000">
                                          <p:stCondLst>
                                            <p:cond delay="1003"/>
                                          </p:stCondLst>
                                        </p:cTn>
                                        <p:tgtEl>
                                          <p:spTgt spid="6147"/>
                                        </p:tgtEl>
                                      </p:cBhvr>
                                      <p:to x="100000" y="100000"/>
                                    </p:animScale>
                                    <p:animScale>
                                      <p:cBhvr>
                                        <p:cTn id="20" dur="19">
                                          <p:stCondLst>
                                            <p:cond delay="1231"/>
                                          </p:stCondLst>
                                        </p:cTn>
                                        <p:tgtEl>
                                          <p:spTgt spid="6147"/>
                                        </p:tgtEl>
                                      </p:cBhvr>
                                      <p:to x="100000" y="90000"/>
                                    </p:animScale>
                                    <p:animScale>
                                      <p:cBhvr>
                                        <p:cTn id="21" dur="124" decel="50000">
                                          <p:stCondLst>
                                            <p:cond delay="1251"/>
                                          </p:stCondLst>
                                        </p:cTn>
                                        <p:tgtEl>
                                          <p:spTgt spid="6147"/>
                                        </p:tgtEl>
                                      </p:cBhvr>
                                      <p:to x="100000" y="100000"/>
                                    </p:animScale>
                                    <p:animScale>
                                      <p:cBhvr>
                                        <p:cTn id="22" dur="19">
                                          <p:stCondLst>
                                            <p:cond delay="1356"/>
                                          </p:stCondLst>
                                        </p:cTn>
                                        <p:tgtEl>
                                          <p:spTgt spid="6147"/>
                                        </p:tgtEl>
                                      </p:cBhvr>
                                      <p:to x="100000" y="95000"/>
                                    </p:animScale>
                                    <p:animScale>
                                      <p:cBhvr>
                                        <p:cTn id="23" dur="124" decel="50000">
                                          <p:stCondLst>
                                            <p:cond delay="1376"/>
                                          </p:stCondLst>
                                        </p:cTn>
                                        <p:tgtEl>
                                          <p:spTgt spid="61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833411" y="1398573"/>
            <a:ext cx="8334426" cy="4163960"/>
          </a:xfrm>
          <a:prstGeom prst="rect">
            <a:avLst/>
          </a:prstGeom>
        </p:spPr>
        <p:txBody>
          <a:bodyPr wrap="square">
            <a:spAutoFit/>
          </a:bodyPr>
          <a:lstStyle/>
          <a:p>
            <a:r>
              <a:rPr lang="en-US" sz="1984" dirty="0">
                <a:solidFill>
                  <a:srgbClr val="000000"/>
                </a:solidFill>
              </a:rPr>
              <a:t> </a:t>
            </a:r>
            <a:r>
              <a:rPr lang="en-US" sz="2646" dirty="0">
                <a:solidFill>
                  <a:srgbClr val="000000"/>
                </a:solidFill>
              </a:rPr>
              <a:t>The percentage of victims (38%) found in this deposit at Pompeii is anomalously high with respect to a mean of 4% of deaths caused by tephra fallout in the last four centuries during explosive eruptions (</a:t>
            </a:r>
            <a:r>
              <a:rPr lang="en-US" sz="2646" dirty="0" err="1">
                <a:solidFill>
                  <a:srgbClr val="000000"/>
                </a:solidFill>
              </a:rPr>
              <a:t>Blong</a:t>
            </a:r>
            <a:r>
              <a:rPr lang="en-US" sz="2646" dirty="0">
                <a:solidFill>
                  <a:srgbClr val="000000"/>
                </a:solidFill>
              </a:rPr>
              <a:t>, 1984; Tanguy et al., 1999). This high percentage of deaths is possibly due to the attempt of some people to take shelter into buildings where roofs and walls collapsed under the load of the pyroclastic material</a:t>
            </a:r>
            <a:r>
              <a:rPr lang="en-US" sz="1984" dirty="0">
                <a:solidFill>
                  <a:srgbClr val="000000"/>
                </a:solidFill>
              </a:rPr>
              <a:t>. </a:t>
            </a:r>
            <a:r>
              <a:rPr lang="en-US" sz="2646" dirty="0">
                <a:solidFill>
                  <a:srgbClr val="000000"/>
                </a:solidFill>
              </a:rPr>
              <a:t>It is estimated that about 16,000 people died in the eruption.</a:t>
            </a:r>
            <a:endParaRPr lang="el-GR" sz="2646" dirty="0">
              <a:solidFill>
                <a:srgbClr val="000000"/>
              </a:solidFill>
            </a:endParaRPr>
          </a:p>
        </p:txBody>
      </p:sp>
    </p:spTree>
    <p:extLst>
      <p:ext uri="{BB962C8B-B14F-4D97-AF65-F5344CB8AC3E}">
        <p14:creationId xmlns:p14="http://schemas.microsoft.com/office/powerpoint/2010/main" val="2537378025"/>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833411" y="922320"/>
            <a:ext cx="5853662" cy="2535309"/>
          </a:xfrm>
          <a:prstGeom prst="rect">
            <a:avLst/>
          </a:prstGeom>
        </p:spPr>
        <p:txBody>
          <a:bodyPr wrap="square">
            <a:spAutoFit/>
          </a:bodyPr>
          <a:lstStyle/>
          <a:p>
            <a:r>
              <a:rPr lang="en-US" sz="1984" dirty="0">
                <a:solidFill>
                  <a:srgbClr val="000000"/>
                </a:solidFill>
              </a:rPr>
              <a:t> </a:t>
            </a:r>
            <a:r>
              <a:rPr lang="en-US" sz="2646" dirty="0">
                <a:solidFill>
                  <a:srgbClr val="000000"/>
                </a:solidFill>
              </a:rPr>
              <a:t>The small percentage of people found dead outdoor within the pumice fall deposit was probably killed by the  rumbling roof tiles or by the largest  lithic fragments following ballistic paths.</a:t>
            </a:r>
            <a:endParaRPr lang="el-GR" sz="2646" dirty="0">
              <a:solidFill>
                <a:srgbClr val="000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549" y="3184605"/>
            <a:ext cx="6299729" cy="433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1601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45" y="3180502"/>
            <a:ext cx="4004854" cy="293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40098">
            <a:off x="4705927" y="1529484"/>
            <a:ext cx="4768285" cy="330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957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fltVal val="0"/>
                                          </p:val>
                                        </p:tav>
                                        <p:tav tm="100000">
                                          <p:val>
                                            <p:strVal val="#ppt_h"/>
                                          </p:val>
                                        </p:tav>
                                      </p:tavLst>
                                    </p:anim>
                                    <p:anim calcmode="lin" valueType="num">
                                      <p:cBhvr>
                                        <p:cTn id="9" dur="1000" fill="hold"/>
                                        <p:tgtEl>
                                          <p:spTgt spid="8194"/>
                                        </p:tgtEl>
                                        <p:attrNameLst>
                                          <p:attrName>style.rotation</p:attrName>
                                        </p:attrNameLst>
                                      </p:cBhvr>
                                      <p:tavLst>
                                        <p:tav tm="0">
                                          <p:val>
                                            <p:fltVal val="90"/>
                                          </p:val>
                                        </p:tav>
                                        <p:tav tm="100000">
                                          <p:val>
                                            <p:fltVal val="0"/>
                                          </p:val>
                                        </p:tav>
                                      </p:tavLst>
                                    </p:anim>
                                    <p:animEffect transition="in" filter="fade">
                                      <p:cBhvr>
                                        <p:cTn id="10" dur="1000"/>
                                        <p:tgtEl>
                                          <p:spTgt spid="8194"/>
                                        </p:tgtEl>
                                      </p:cBhvr>
                                    </p:animEffect>
                                  </p:childTnLst>
                                </p:cTn>
                              </p:par>
                              <p:par>
                                <p:cTn id="11" presetID="22" presetClass="entr" presetSubtype="4" fill="hold"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wipe(down)">
                                      <p:cBhvr>
                                        <p:cTn id="13"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787" y="763569"/>
            <a:ext cx="7771716" cy="280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07" y="3859213"/>
            <a:ext cx="5311076" cy="311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22786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par>
                                <p:cTn id="10" presetID="2" presetClass="entr" presetSubtype="1" fill="hold" nodeType="withEffect">
                                  <p:stCondLst>
                                    <p:cond delay="0"/>
                                  </p:stCondLst>
                                  <p:childTnLst>
                                    <p:set>
                                      <p:cBhvr>
                                        <p:cTn id="11" dur="1" fill="hold">
                                          <p:stCondLst>
                                            <p:cond delay="0"/>
                                          </p:stCondLst>
                                        </p:cTn>
                                        <p:tgtEl>
                                          <p:spTgt spid="9219"/>
                                        </p:tgtEl>
                                        <p:attrNameLst>
                                          <p:attrName>style.visibility</p:attrName>
                                        </p:attrNameLst>
                                      </p:cBhvr>
                                      <p:to>
                                        <p:strVal val="visible"/>
                                      </p:to>
                                    </p:set>
                                    <p:anim calcmode="lin" valueType="num">
                                      <p:cBhvr additive="base">
                                        <p:cTn id="12" dur="500" fill="hold"/>
                                        <p:tgtEl>
                                          <p:spTgt spid="9219"/>
                                        </p:tgtEl>
                                        <p:attrNameLst>
                                          <p:attrName>ppt_x</p:attrName>
                                        </p:attrNameLst>
                                      </p:cBhvr>
                                      <p:tavLst>
                                        <p:tav tm="0">
                                          <p:val>
                                            <p:strVal val="#ppt_x"/>
                                          </p:val>
                                        </p:tav>
                                        <p:tav tm="100000">
                                          <p:val>
                                            <p:strVal val="#ppt_x"/>
                                          </p:val>
                                        </p:tav>
                                      </p:tavLst>
                                    </p:anim>
                                    <p:anim calcmode="lin" valueType="num">
                                      <p:cBhvr additive="base">
                                        <p:cTn id="13" dur="500" fill="hold"/>
                                        <p:tgtEl>
                                          <p:spTgt spid="92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Marcador de posición de imagen 1"/>
          <p:cNvPicPr>
            <a:picLocks noGrp="1" noChangeAspect="1"/>
          </p:cNvPicPr>
          <p:nvPr>
            <p:ph type="pic" idx="4294967295"/>
          </p:nvPr>
        </p:nvPicPr>
        <p:blipFill>
          <a:blip r:embed="rId3">
            <a:lum/>
            <a:alphaModFix/>
          </a:blip>
          <a:srcRect/>
          <a:stretch>
            <a:fillRect/>
          </a:stretch>
        </p:blipFill>
        <p:spPr>
          <a:xfrm>
            <a:off x="1584000" y="1769040"/>
            <a:ext cx="7703999" cy="2694960"/>
          </a:xfrm>
        </p:spPr>
      </p:pic>
      <p:sp>
        <p:nvSpPr>
          <p:cNvPr id="3" name="Τίτλος 2"/>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8000"/>
              <a:t>VESUVIUS</a:t>
            </a:r>
          </a:p>
        </p:txBody>
      </p:sp>
      <p:sp>
        <p:nvSpPr>
          <p:cNvPr id="4" name="Θέση κειμένου 3"/>
          <p:cNvSpPr txBox="1">
            <a:spLocks noGrp="1"/>
          </p:cNvSpPr>
          <p:nvPr>
            <p:ph type="body" idx="4294967295"/>
          </p:nvPr>
        </p:nvSpPr>
        <p:spPr>
          <a:xfrm>
            <a:off x="1584360" y="4896000"/>
            <a:ext cx="7775640" cy="2394360"/>
          </a:xfrm>
        </p:spPr>
        <p:txBody>
          <a:bodyPr>
            <a:spAutoFit/>
          </a:bodyPr>
          <a:lstStyle>
            <a:defPPr marL="432000" marR="0" lvl="0" indent="-324000">
              <a:spcBef>
                <a:spcPts val="0"/>
              </a:spcBef>
              <a:spcAft>
                <a:spcPts val="1417"/>
              </a:spcAft>
              <a:buSzPct val="45000"/>
              <a:buFont typeface="StarSymbol"/>
              <a:buNone/>
              <a:defRPr lang="en-US" sz="3200" b="0" i="0" u="none" strike="noStrike">
                <a:ln>
                  <a:noFill/>
                </a:ln>
                <a:solidFill>
                  <a:srgbClr val="000000"/>
                </a:solidFill>
                <a:latin typeface="Albany" pitchFamily="18"/>
                <a:ea typeface="Andale Sans UI" pitchFamily="2"/>
                <a:cs typeface="Tahoma" pitchFamily="2"/>
              </a:defRPr>
            </a:defPPr>
            <a:lvl1pPr marL="432000" marR="0" lvl="0" indent="-324000">
              <a:spcBef>
                <a:spcPts val="0"/>
              </a:spcBef>
              <a:spcAft>
                <a:spcPts val="1417"/>
              </a:spcAft>
              <a:buSzPct val="45000"/>
              <a:buFont typeface="StarSymbol"/>
              <a:buChar char="●"/>
              <a:defRPr lang="en-US" sz="3200" b="0" i="0" u="none" strike="noStrike">
                <a:ln>
                  <a:noFill/>
                </a:ln>
                <a:solidFill>
                  <a:srgbClr val="000000"/>
                </a:solidFill>
                <a:latin typeface="Albany" pitchFamily="18"/>
                <a:ea typeface="Andale Sans UI" pitchFamily="2"/>
                <a:cs typeface="Tahoma" pitchFamily="2"/>
              </a:defRPr>
            </a:lvl1pPr>
            <a:lvl2pPr marL="864000" marR="0" lvl="1" indent="-288000">
              <a:spcBef>
                <a:spcPts val="0"/>
              </a:spcBef>
              <a:spcAft>
                <a:spcPts val="1134"/>
              </a:spcAft>
              <a:buSzPct val="75000"/>
              <a:buFont typeface="StarSymbol"/>
              <a:buChar char="–"/>
              <a:defRPr lang="en-US" sz="2800" b="0" i="0" u="none" strike="noStrike">
                <a:ln>
                  <a:noFill/>
                </a:ln>
                <a:solidFill>
                  <a:srgbClr val="000000"/>
                </a:solidFill>
                <a:latin typeface="Albany" pitchFamily="18"/>
                <a:ea typeface="Andale Sans UI" pitchFamily="2"/>
                <a:cs typeface="Tahoma" pitchFamily="2"/>
              </a:defRPr>
            </a:lvl2pPr>
            <a:lvl3pPr marL="1296000" marR="0" lvl="2" indent="-216000">
              <a:spcBef>
                <a:spcPts val="0"/>
              </a:spcBef>
              <a:spcAft>
                <a:spcPts val="850"/>
              </a:spcAft>
              <a:buSzPct val="45000"/>
              <a:buFont typeface="StarSymbol"/>
              <a:buChar char="●"/>
              <a:defRPr lang="en-US" sz="2400" b="0" i="0" u="none" strike="noStrike">
                <a:ln>
                  <a:noFill/>
                </a:ln>
                <a:solidFill>
                  <a:srgbClr val="000000"/>
                </a:solidFill>
                <a:latin typeface="Albany" pitchFamily="18"/>
                <a:ea typeface="Andale Sans UI" pitchFamily="2"/>
                <a:cs typeface="Tahoma" pitchFamily="2"/>
              </a:defRPr>
            </a:lvl3pPr>
            <a:lvl4pPr marL="1728000" marR="0" lvl="3" indent="-216000">
              <a:spcBef>
                <a:spcPts val="0"/>
              </a:spcBef>
              <a:spcAft>
                <a:spcPts val="567"/>
              </a:spcAft>
              <a:buSzPct val="75000"/>
              <a:buFont typeface="StarSymbol"/>
              <a:buChar char="–"/>
              <a:defRPr lang="en-US" sz="2000" b="0" i="0" u="none" strike="noStrike">
                <a:ln>
                  <a:noFill/>
                </a:ln>
                <a:solidFill>
                  <a:srgbClr val="000000"/>
                </a:solidFill>
                <a:latin typeface="Albany" pitchFamily="18"/>
                <a:ea typeface="Andale Sans UI" pitchFamily="2"/>
                <a:cs typeface="Tahoma" pitchFamily="2"/>
              </a:defRPr>
            </a:lvl4pPr>
            <a:lvl5pPr marL="2160000" marR="0" lvl="4"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5pPr>
            <a:lvl6pPr marL="2592000" marR="0" lvl="5"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6pPr>
            <a:lvl7pPr marL="3024000" marR="0" lvl="6"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7pPr>
            <a:lvl8pPr marL="3456000" marR="0" lvl="7"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8pPr>
            <a:lvl9pPr marL="3887999" marR="0" lvl="8"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9pPr>
          </a:lstStyle>
          <a:p>
            <a:pPr lvl="0"/>
            <a:r>
              <a:rPr lang="en-US" sz="2600"/>
              <a:t>Mount Vesuvius is a volcano located on the Gulf of Naples in Campania, Italy, about 9 km east of Naples and a short distance from the shore.</a:t>
            </a:r>
          </a:p>
          <a:p>
            <a:pPr lvl="0"/>
            <a:r>
              <a:rPr lang="en-US" sz="2600"/>
              <a:t> Vesuvius is most famous for the 79 AD eruption which destroyed the Roman cities of Pompeii and Herculaneum.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bwMode="black">
      <p:bgPr>
        <a:solidFill>
          <a:schemeClr val="bg1">
            <a:lumMod val="50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147185" y="2063610"/>
            <a:ext cx="8240911" cy="2510076"/>
          </a:xfrm>
        </p:spPr>
        <p:txBody>
          <a:bodyPr/>
          <a:lstStyle/>
          <a:p>
            <a:r>
              <a:rPr lang="it-IT" dirty="0" smtClean="0"/>
              <a:t>  </a:t>
            </a:r>
            <a:r>
              <a:rPr lang="it-IT" dirty="0" err="1" smtClean="0"/>
              <a:t>Vesuvius</a:t>
            </a:r>
            <a:r>
              <a:rPr lang="it-IT" dirty="0" smtClean="0"/>
              <a:t>-pompeii</a:t>
            </a:r>
            <a:endParaRPr lang="it-IT" dirty="0"/>
          </a:p>
        </p:txBody>
      </p:sp>
    </p:spTree>
    <p:extLst>
      <p:ext uri="{BB962C8B-B14F-4D97-AF65-F5344CB8AC3E}">
        <p14:creationId xmlns:p14="http://schemas.microsoft.com/office/powerpoint/2010/main" val="6984256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36" y="1807733"/>
            <a:ext cx="9782556" cy="4807280"/>
          </a:xfrm>
          <a:prstGeom prst="rect">
            <a:avLst/>
          </a:prstGeom>
        </p:spPr>
      </p:pic>
      <p:sp>
        <p:nvSpPr>
          <p:cNvPr id="3" name="CasellaDiTesto 2"/>
          <p:cNvSpPr txBox="1"/>
          <p:nvPr/>
        </p:nvSpPr>
        <p:spPr>
          <a:xfrm>
            <a:off x="3696539" y="1091242"/>
            <a:ext cx="2846748" cy="601255"/>
          </a:xfrm>
          <a:prstGeom prst="rect">
            <a:avLst/>
          </a:prstGeom>
          <a:noFill/>
        </p:spPr>
        <p:txBody>
          <a:bodyPr wrap="square" rtlCol="0">
            <a:spAutoFit/>
          </a:bodyPr>
          <a:lstStyle/>
          <a:p>
            <a:r>
              <a:rPr lang="it-IT" sz="3307" dirty="0">
                <a:solidFill>
                  <a:srgbClr val="480000"/>
                </a:solidFill>
              </a:rPr>
              <a:t>VESUVIUS</a:t>
            </a:r>
          </a:p>
        </p:txBody>
      </p:sp>
    </p:spTree>
    <p:extLst>
      <p:ext uri="{BB962C8B-B14F-4D97-AF65-F5344CB8AC3E}">
        <p14:creationId xmlns:p14="http://schemas.microsoft.com/office/powerpoint/2010/main" val="3141887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1713790" y="1146334"/>
            <a:ext cx="5588389" cy="397673"/>
          </a:xfrm>
          <a:prstGeom prst="rect">
            <a:avLst/>
          </a:prstGeom>
          <a:noFill/>
        </p:spPr>
        <p:txBody>
          <a:bodyPr wrap="none" rtlCol="0">
            <a:spAutoFit/>
          </a:bodyPr>
          <a:lstStyle/>
          <a:p>
            <a:r>
              <a:rPr lang="it-IT" sz="1984" dirty="0">
                <a:solidFill>
                  <a:srgbClr val="480000"/>
                </a:solidFill>
              </a:rPr>
              <a:t>In the </a:t>
            </a:r>
            <a:r>
              <a:rPr lang="it-IT" sz="1984" dirty="0" err="1">
                <a:solidFill>
                  <a:srgbClr val="480000"/>
                </a:solidFill>
              </a:rPr>
              <a:t>third</a:t>
            </a:r>
            <a:r>
              <a:rPr lang="it-IT" sz="1984" dirty="0">
                <a:solidFill>
                  <a:srgbClr val="480000"/>
                </a:solidFill>
              </a:rPr>
              <a:t> </a:t>
            </a:r>
            <a:r>
              <a:rPr lang="it-IT" sz="1984" dirty="0" err="1">
                <a:solidFill>
                  <a:srgbClr val="480000"/>
                </a:solidFill>
              </a:rPr>
              <a:t>day</a:t>
            </a:r>
            <a:r>
              <a:rPr lang="it-IT" sz="1984" dirty="0">
                <a:solidFill>
                  <a:srgbClr val="480000"/>
                </a:solidFill>
              </a:rPr>
              <a:t> of </a:t>
            </a:r>
            <a:r>
              <a:rPr lang="it-IT" sz="1984" dirty="0" err="1">
                <a:solidFill>
                  <a:srgbClr val="480000"/>
                </a:solidFill>
              </a:rPr>
              <a:t>our</a:t>
            </a:r>
            <a:r>
              <a:rPr lang="it-IT" sz="1984" dirty="0">
                <a:solidFill>
                  <a:srgbClr val="480000"/>
                </a:solidFill>
              </a:rPr>
              <a:t> trip </a:t>
            </a:r>
            <a:r>
              <a:rPr lang="it-IT" sz="1984" dirty="0" err="1">
                <a:solidFill>
                  <a:srgbClr val="480000"/>
                </a:solidFill>
              </a:rPr>
              <a:t>we</a:t>
            </a:r>
            <a:r>
              <a:rPr lang="it-IT" sz="1984" dirty="0">
                <a:solidFill>
                  <a:srgbClr val="480000"/>
                </a:solidFill>
              </a:rPr>
              <a:t> </a:t>
            </a:r>
            <a:r>
              <a:rPr lang="it-IT" sz="1984" dirty="0" err="1">
                <a:solidFill>
                  <a:srgbClr val="480000"/>
                </a:solidFill>
              </a:rPr>
              <a:t>visited</a:t>
            </a:r>
            <a:r>
              <a:rPr lang="it-IT" sz="1984" dirty="0">
                <a:solidFill>
                  <a:srgbClr val="480000"/>
                </a:solidFill>
              </a:rPr>
              <a:t> </a:t>
            </a:r>
            <a:r>
              <a:rPr lang="it-IT" sz="1984" dirty="0" err="1">
                <a:solidFill>
                  <a:srgbClr val="480000"/>
                </a:solidFill>
              </a:rPr>
              <a:t>Vesuvius</a:t>
            </a:r>
            <a:r>
              <a:rPr lang="it-IT" sz="1488" dirty="0">
                <a:solidFill>
                  <a:srgbClr val="480000"/>
                </a:solidFill>
              </a:rPr>
              <a:t>. </a:t>
            </a:r>
          </a:p>
        </p:txBody>
      </p:sp>
      <p:sp>
        <p:nvSpPr>
          <p:cNvPr id="3" name="CasellaDiTesto 2"/>
          <p:cNvSpPr txBox="1"/>
          <p:nvPr/>
        </p:nvSpPr>
        <p:spPr>
          <a:xfrm>
            <a:off x="657174" y="1573909"/>
            <a:ext cx="8467126" cy="626646"/>
          </a:xfrm>
          <a:prstGeom prst="rect">
            <a:avLst/>
          </a:prstGeom>
          <a:noFill/>
        </p:spPr>
        <p:txBody>
          <a:bodyPr wrap="none" rtlCol="0">
            <a:spAutoFit/>
          </a:bodyPr>
          <a:lstStyle/>
          <a:p>
            <a:r>
              <a:rPr lang="it-IT" sz="1984" dirty="0" err="1">
                <a:solidFill>
                  <a:srgbClr val="480000"/>
                </a:solidFill>
              </a:rPr>
              <a:t>We</a:t>
            </a:r>
            <a:r>
              <a:rPr lang="it-IT" sz="1984" dirty="0">
                <a:solidFill>
                  <a:srgbClr val="480000"/>
                </a:solidFill>
              </a:rPr>
              <a:t> </a:t>
            </a:r>
            <a:r>
              <a:rPr lang="it-IT" sz="1984" dirty="0" err="1">
                <a:solidFill>
                  <a:srgbClr val="480000"/>
                </a:solidFill>
              </a:rPr>
              <a:t>walked</a:t>
            </a:r>
            <a:r>
              <a:rPr lang="it-IT" sz="1984" dirty="0">
                <a:solidFill>
                  <a:srgbClr val="480000"/>
                </a:solidFill>
              </a:rPr>
              <a:t> to the top of the mountain and </a:t>
            </a:r>
            <a:r>
              <a:rPr lang="it-IT" sz="1984" dirty="0" err="1">
                <a:solidFill>
                  <a:srgbClr val="480000"/>
                </a:solidFill>
              </a:rPr>
              <a:t>saw</a:t>
            </a:r>
            <a:r>
              <a:rPr lang="it-IT" sz="1984" dirty="0">
                <a:solidFill>
                  <a:srgbClr val="480000"/>
                </a:solidFill>
              </a:rPr>
              <a:t> the inside of the </a:t>
            </a:r>
            <a:r>
              <a:rPr lang="it-IT" sz="1984" dirty="0" err="1">
                <a:solidFill>
                  <a:srgbClr val="480000"/>
                </a:solidFill>
              </a:rPr>
              <a:t>volcano</a:t>
            </a:r>
            <a:r>
              <a:rPr lang="it-IT" sz="1488" dirty="0">
                <a:solidFill>
                  <a:srgbClr val="480000"/>
                </a:solidFill>
              </a:rPr>
              <a:t>.</a:t>
            </a:r>
          </a:p>
          <a:p>
            <a:endParaRPr lang="it-IT" sz="1488" dirty="0">
              <a:solidFill>
                <a:prstClr val="black"/>
              </a:solidFill>
            </a:endParaRPr>
          </a:p>
        </p:txBody>
      </p:sp>
      <p:sp>
        <p:nvSpPr>
          <p:cNvPr id="4" name="CasellaDiTesto 3"/>
          <p:cNvSpPr txBox="1"/>
          <p:nvPr/>
        </p:nvSpPr>
        <p:spPr>
          <a:xfrm>
            <a:off x="425424" y="1993797"/>
            <a:ext cx="9282093" cy="397673"/>
          </a:xfrm>
          <a:prstGeom prst="rect">
            <a:avLst/>
          </a:prstGeom>
          <a:noFill/>
        </p:spPr>
        <p:txBody>
          <a:bodyPr wrap="none" rtlCol="0">
            <a:spAutoFit/>
          </a:bodyPr>
          <a:lstStyle/>
          <a:p>
            <a:r>
              <a:rPr lang="it-IT" sz="1984" dirty="0">
                <a:solidFill>
                  <a:srgbClr val="480000"/>
                </a:solidFill>
              </a:rPr>
              <a:t>The </a:t>
            </a:r>
            <a:r>
              <a:rPr lang="it-IT" sz="1984" dirty="0" err="1">
                <a:solidFill>
                  <a:srgbClr val="480000"/>
                </a:solidFill>
              </a:rPr>
              <a:t>view</a:t>
            </a:r>
            <a:r>
              <a:rPr lang="it-IT" sz="1984" dirty="0">
                <a:solidFill>
                  <a:srgbClr val="480000"/>
                </a:solidFill>
              </a:rPr>
              <a:t> </a:t>
            </a:r>
            <a:r>
              <a:rPr lang="it-IT" sz="1984" dirty="0" err="1">
                <a:solidFill>
                  <a:srgbClr val="480000"/>
                </a:solidFill>
              </a:rPr>
              <a:t>was</a:t>
            </a:r>
            <a:r>
              <a:rPr lang="it-IT" sz="1984" dirty="0">
                <a:solidFill>
                  <a:srgbClr val="480000"/>
                </a:solidFill>
              </a:rPr>
              <a:t> </a:t>
            </a:r>
            <a:r>
              <a:rPr lang="it-IT" sz="1984" dirty="0" err="1">
                <a:solidFill>
                  <a:srgbClr val="480000"/>
                </a:solidFill>
              </a:rPr>
              <a:t>wonderful</a:t>
            </a:r>
            <a:r>
              <a:rPr lang="it-IT" sz="1984" dirty="0">
                <a:solidFill>
                  <a:srgbClr val="480000"/>
                </a:solidFill>
              </a:rPr>
              <a:t> and in general </a:t>
            </a:r>
            <a:r>
              <a:rPr lang="it-IT" sz="1984" dirty="0" err="1">
                <a:solidFill>
                  <a:srgbClr val="480000"/>
                </a:solidFill>
              </a:rPr>
              <a:t>everything</a:t>
            </a:r>
            <a:r>
              <a:rPr lang="it-IT" sz="1984" dirty="0">
                <a:solidFill>
                  <a:srgbClr val="480000"/>
                </a:solidFill>
              </a:rPr>
              <a:t> </a:t>
            </a:r>
            <a:r>
              <a:rPr lang="it-IT" sz="1984" dirty="0" err="1">
                <a:solidFill>
                  <a:srgbClr val="480000"/>
                </a:solidFill>
              </a:rPr>
              <a:t>was</a:t>
            </a:r>
            <a:r>
              <a:rPr lang="it-IT" sz="1984" dirty="0">
                <a:solidFill>
                  <a:srgbClr val="480000"/>
                </a:solidFill>
              </a:rPr>
              <a:t> </a:t>
            </a:r>
            <a:r>
              <a:rPr lang="it-IT" sz="1984" dirty="0" err="1">
                <a:solidFill>
                  <a:srgbClr val="480000"/>
                </a:solidFill>
              </a:rPr>
              <a:t>very</a:t>
            </a:r>
            <a:r>
              <a:rPr lang="it-IT" sz="1984" dirty="0">
                <a:solidFill>
                  <a:srgbClr val="480000"/>
                </a:solidFill>
              </a:rPr>
              <a:t> </a:t>
            </a:r>
            <a:r>
              <a:rPr lang="it-IT" sz="1984" dirty="0" err="1">
                <a:solidFill>
                  <a:srgbClr val="480000"/>
                </a:solidFill>
              </a:rPr>
              <a:t>interesting</a:t>
            </a:r>
            <a:r>
              <a:rPr lang="it-IT" sz="1984" dirty="0">
                <a:solidFill>
                  <a:srgbClr val="480000"/>
                </a:solidFill>
              </a:rPr>
              <a:t> for </a:t>
            </a:r>
            <a:r>
              <a:rPr lang="it-IT" sz="1984" dirty="0" err="1">
                <a:solidFill>
                  <a:srgbClr val="480000"/>
                </a:solidFill>
              </a:rPr>
              <a:t>us</a:t>
            </a:r>
            <a:r>
              <a:rPr lang="it-IT" sz="1984" dirty="0">
                <a:solidFill>
                  <a:srgbClr val="480000"/>
                </a:solidFill>
              </a:rPr>
              <a:t>.</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3789" y="2604541"/>
            <a:ext cx="2806128" cy="3741504"/>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4114" y="2421373"/>
            <a:ext cx="2879857" cy="3839809"/>
          </a:xfrm>
          <a:prstGeom prst="rect">
            <a:avLst/>
          </a:prstGeom>
        </p:spPr>
      </p:pic>
    </p:spTree>
    <p:extLst>
      <p:ext uri="{BB962C8B-B14F-4D97-AF65-F5344CB8AC3E}">
        <p14:creationId xmlns:p14="http://schemas.microsoft.com/office/powerpoint/2010/main" val="9077009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028" name="Picture 4" descr="Risultati immagini per vesuvius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7" y="944662"/>
            <a:ext cx="10133342" cy="570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952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1052573" y="1276397"/>
            <a:ext cx="7941213" cy="397673"/>
          </a:xfrm>
          <a:prstGeom prst="rect">
            <a:avLst/>
          </a:prstGeom>
          <a:noFill/>
        </p:spPr>
        <p:txBody>
          <a:bodyPr wrap="none" rtlCol="0">
            <a:spAutoFit/>
          </a:bodyPr>
          <a:lstStyle/>
          <a:p>
            <a:r>
              <a:rPr lang="it-IT" sz="1984" dirty="0" err="1">
                <a:solidFill>
                  <a:srgbClr val="480000"/>
                </a:solidFill>
              </a:rPr>
              <a:t>Although</a:t>
            </a:r>
            <a:r>
              <a:rPr lang="it-IT" sz="1984" dirty="0">
                <a:solidFill>
                  <a:srgbClr val="480000"/>
                </a:solidFill>
              </a:rPr>
              <a:t> </a:t>
            </a:r>
            <a:r>
              <a:rPr lang="it-IT" sz="1984" dirty="0" err="1">
                <a:solidFill>
                  <a:srgbClr val="480000"/>
                </a:solidFill>
              </a:rPr>
              <a:t>we</a:t>
            </a:r>
            <a:r>
              <a:rPr lang="it-IT" sz="1984" dirty="0">
                <a:solidFill>
                  <a:srgbClr val="480000"/>
                </a:solidFill>
              </a:rPr>
              <a:t> </a:t>
            </a:r>
            <a:r>
              <a:rPr lang="it-IT" sz="1984" dirty="0" err="1">
                <a:solidFill>
                  <a:srgbClr val="480000"/>
                </a:solidFill>
              </a:rPr>
              <a:t>had</a:t>
            </a:r>
            <a:r>
              <a:rPr lang="it-IT" sz="1984" dirty="0">
                <a:solidFill>
                  <a:srgbClr val="480000"/>
                </a:solidFill>
              </a:rPr>
              <a:t> to </a:t>
            </a:r>
            <a:r>
              <a:rPr lang="it-IT" sz="1984" dirty="0" err="1">
                <a:solidFill>
                  <a:srgbClr val="480000"/>
                </a:solidFill>
              </a:rPr>
              <a:t>walk</a:t>
            </a:r>
            <a:r>
              <a:rPr lang="it-IT" sz="1984" dirty="0">
                <a:solidFill>
                  <a:srgbClr val="480000"/>
                </a:solidFill>
              </a:rPr>
              <a:t> </a:t>
            </a:r>
            <a:r>
              <a:rPr lang="it-IT" sz="1984" dirty="0" err="1">
                <a:solidFill>
                  <a:srgbClr val="480000"/>
                </a:solidFill>
              </a:rPr>
              <a:t>much</a:t>
            </a:r>
            <a:r>
              <a:rPr lang="it-IT" sz="1984" dirty="0">
                <a:solidFill>
                  <a:srgbClr val="480000"/>
                </a:solidFill>
              </a:rPr>
              <a:t>, </a:t>
            </a:r>
            <a:r>
              <a:rPr lang="it-IT" sz="1984" dirty="0" err="1">
                <a:solidFill>
                  <a:srgbClr val="480000"/>
                </a:solidFill>
              </a:rPr>
              <a:t>what</a:t>
            </a:r>
            <a:r>
              <a:rPr lang="it-IT" sz="1984" dirty="0">
                <a:solidFill>
                  <a:srgbClr val="480000"/>
                </a:solidFill>
              </a:rPr>
              <a:t> </a:t>
            </a:r>
            <a:r>
              <a:rPr lang="it-IT" sz="1984" dirty="0" err="1">
                <a:solidFill>
                  <a:srgbClr val="480000"/>
                </a:solidFill>
              </a:rPr>
              <a:t>we</a:t>
            </a:r>
            <a:r>
              <a:rPr lang="it-IT" sz="1984" dirty="0">
                <a:solidFill>
                  <a:srgbClr val="480000"/>
                </a:solidFill>
              </a:rPr>
              <a:t> </a:t>
            </a:r>
            <a:r>
              <a:rPr lang="it-IT" sz="1984" dirty="0" err="1">
                <a:solidFill>
                  <a:srgbClr val="480000"/>
                </a:solidFill>
              </a:rPr>
              <a:t>saw</a:t>
            </a:r>
            <a:r>
              <a:rPr lang="it-IT" sz="1984" dirty="0">
                <a:solidFill>
                  <a:srgbClr val="480000"/>
                </a:solidFill>
              </a:rPr>
              <a:t> </a:t>
            </a:r>
            <a:r>
              <a:rPr lang="it-IT" sz="1984" dirty="0" err="1">
                <a:solidFill>
                  <a:srgbClr val="480000"/>
                </a:solidFill>
              </a:rPr>
              <a:t>was</a:t>
            </a:r>
            <a:r>
              <a:rPr lang="it-IT" sz="1984" dirty="0">
                <a:solidFill>
                  <a:srgbClr val="480000"/>
                </a:solidFill>
              </a:rPr>
              <a:t> </a:t>
            </a:r>
            <a:r>
              <a:rPr lang="it-IT" sz="1984" dirty="0" err="1">
                <a:solidFill>
                  <a:srgbClr val="480000"/>
                </a:solidFill>
              </a:rPr>
              <a:t>very</a:t>
            </a:r>
            <a:r>
              <a:rPr lang="it-IT" sz="1984" dirty="0">
                <a:solidFill>
                  <a:srgbClr val="480000"/>
                </a:solidFill>
              </a:rPr>
              <a:t> impressive.  </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917" y="1986154"/>
            <a:ext cx="7523058" cy="4231720"/>
          </a:xfrm>
          <a:prstGeom prst="rect">
            <a:avLst/>
          </a:prstGeom>
        </p:spPr>
      </p:pic>
    </p:spTree>
    <p:extLst>
      <p:ext uri="{BB962C8B-B14F-4D97-AF65-F5344CB8AC3E}">
        <p14:creationId xmlns:p14="http://schemas.microsoft.com/office/powerpoint/2010/main" val="345139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CasellaDiTesto 2"/>
          <p:cNvSpPr txBox="1"/>
          <p:nvPr/>
        </p:nvSpPr>
        <p:spPr>
          <a:xfrm>
            <a:off x="4096539" y="944662"/>
            <a:ext cx="1787669" cy="550279"/>
          </a:xfrm>
          <a:prstGeom prst="rect">
            <a:avLst/>
          </a:prstGeom>
          <a:noFill/>
        </p:spPr>
        <p:txBody>
          <a:bodyPr wrap="none" rtlCol="0">
            <a:spAutoFit/>
          </a:bodyPr>
          <a:lstStyle/>
          <a:p>
            <a:r>
              <a:rPr lang="it-IT" sz="2976" dirty="0">
                <a:solidFill>
                  <a:srgbClr val="480000"/>
                </a:solidFill>
              </a:rPr>
              <a:t>POMPEII</a:t>
            </a:r>
            <a:r>
              <a:rPr lang="it-IT" sz="1488" dirty="0">
                <a:solidFill>
                  <a:prstClr val="black"/>
                </a:solidFill>
              </a:rPr>
              <a:t> </a:t>
            </a:r>
          </a:p>
        </p:txBody>
      </p:sp>
      <p:pic>
        <p:nvPicPr>
          <p:cNvPr id="3074" name="Picture 2" descr="Risultati immagini per pompe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15" y="1397679"/>
            <a:ext cx="7884489" cy="5217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786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110801" y="1168391"/>
            <a:ext cx="6712415" cy="703013"/>
          </a:xfrm>
          <a:prstGeom prst="rect">
            <a:avLst/>
          </a:prstGeom>
          <a:noFill/>
        </p:spPr>
        <p:txBody>
          <a:bodyPr wrap="none" rtlCol="0">
            <a:spAutoFit/>
          </a:bodyPr>
          <a:lstStyle/>
          <a:p>
            <a:r>
              <a:rPr lang="it-IT" sz="1984" dirty="0" err="1">
                <a:solidFill>
                  <a:srgbClr val="480000"/>
                </a:solidFill>
              </a:rPr>
              <a:t>Then</a:t>
            </a:r>
            <a:r>
              <a:rPr lang="it-IT" sz="1984" dirty="0">
                <a:solidFill>
                  <a:srgbClr val="480000"/>
                </a:solidFill>
              </a:rPr>
              <a:t> </a:t>
            </a:r>
            <a:r>
              <a:rPr lang="it-IT" sz="1984" dirty="0" err="1">
                <a:solidFill>
                  <a:srgbClr val="480000"/>
                </a:solidFill>
              </a:rPr>
              <a:t>we</a:t>
            </a:r>
            <a:r>
              <a:rPr lang="it-IT" sz="1984" dirty="0">
                <a:solidFill>
                  <a:srgbClr val="480000"/>
                </a:solidFill>
              </a:rPr>
              <a:t> </a:t>
            </a:r>
            <a:r>
              <a:rPr lang="it-IT" sz="1984" dirty="0" err="1">
                <a:solidFill>
                  <a:srgbClr val="480000"/>
                </a:solidFill>
              </a:rPr>
              <a:t>visited</a:t>
            </a:r>
            <a:r>
              <a:rPr lang="it-IT" sz="1984" dirty="0">
                <a:solidFill>
                  <a:srgbClr val="480000"/>
                </a:solidFill>
              </a:rPr>
              <a:t> Pompeii, an </a:t>
            </a:r>
            <a:r>
              <a:rPr lang="it-IT" sz="1984" dirty="0" err="1">
                <a:solidFill>
                  <a:srgbClr val="480000"/>
                </a:solidFill>
              </a:rPr>
              <a:t>ancient</a:t>
            </a:r>
            <a:r>
              <a:rPr lang="it-IT" sz="1984" dirty="0">
                <a:solidFill>
                  <a:srgbClr val="480000"/>
                </a:solidFill>
              </a:rPr>
              <a:t> city </a:t>
            </a:r>
            <a:r>
              <a:rPr lang="it-IT" sz="1984" dirty="0" err="1">
                <a:solidFill>
                  <a:srgbClr val="480000"/>
                </a:solidFill>
              </a:rPr>
              <a:t>that</a:t>
            </a:r>
            <a:r>
              <a:rPr lang="it-IT" sz="1984" dirty="0">
                <a:solidFill>
                  <a:srgbClr val="480000"/>
                </a:solidFill>
              </a:rPr>
              <a:t> </a:t>
            </a:r>
            <a:r>
              <a:rPr lang="it-IT" sz="1984" dirty="0" err="1">
                <a:solidFill>
                  <a:srgbClr val="480000"/>
                </a:solidFill>
              </a:rPr>
              <a:t>was</a:t>
            </a:r>
            <a:r>
              <a:rPr lang="it-IT" sz="1984" dirty="0">
                <a:solidFill>
                  <a:srgbClr val="480000"/>
                </a:solidFill>
              </a:rPr>
              <a:t> </a:t>
            </a:r>
            <a:r>
              <a:rPr lang="it-IT" sz="1984" dirty="0" err="1">
                <a:solidFill>
                  <a:srgbClr val="480000"/>
                </a:solidFill>
              </a:rPr>
              <a:t>buried</a:t>
            </a:r>
            <a:endParaRPr lang="it-IT" sz="1984" dirty="0">
              <a:solidFill>
                <a:srgbClr val="480000"/>
              </a:solidFill>
            </a:endParaRPr>
          </a:p>
          <a:p>
            <a:r>
              <a:rPr lang="it-IT" sz="1984" dirty="0">
                <a:solidFill>
                  <a:srgbClr val="480000"/>
                </a:solidFill>
              </a:rPr>
              <a:t> by the </a:t>
            </a:r>
            <a:r>
              <a:rPr lang="it-IT" sz="1984" dirty="0" err="1">
                <a:solidFill>
                  <a:srgbClr val="480000"/>
                </a:solidFill>
              </a:rPr>
              <a:t>Vesuvius</a:t>
            </a:r>
            <a:r>
              <a:rPr lang="it-IT" sz="1984" dirty="0">
                <a:solidFill>
                  <a:srgbClr val="480000"/>
                </a:solidFill>
              </a:rPr>
              <a:t> </a:t>
            </a:r>
            <a:r>
              <a:rPr lang="it-IT" sz="1984" dirty="0" err="1">
                <a:solidFill>
                  <a:srgbClr val="480000"/>
                </a:solidFill>
              </a:rPr>
              <a:t>eruption</a:t>
            </a:r>
            <a:r>
              <a:rPr lang="it-IT" sz="1984" dirty="0">
                <a:solidFill>
                  <a:srgbClr val="480000"/>
                </a:solidFill>
              </a:rPr>
              <a:t> in 79 AD.</a:t>
            </a:r>
          </a:p>
        </p:txBody>
      </p:sp>
      <p:sp>
        <p:nvSpPr>
          <p:cNvPr id="3" name="CasellaDiTesto 2"/>
          <p:cNvSpPr txBox="1"/>
          <p:nvPr/>
        </p:nvSpPr>
        <p:spPr>
          <a:xfrm>
            <a:off x="632611" y="2032444"/>
            <a:ext cx="7397794" cy="703013"/>
          </a:xfrm>
          <a:prstGeom prst="rect">
            <a:avLst/>
          </a:prstGeom>
          <a:noFill/>
        </p:spPr>
        <p:txBody>
          <a:bodyPr wrap="none" rtlCol="0">
            <a:spAutoFit/>
          </a:bodyPr>
          <a:lstStyle/>
          <a:p>
            <a:r>
              <a:rPr lang="it-IT" sz="1984" dirty="0" err="1">
                <a:solidFill>
                  <a:srgbClr val="480000"/>
                </a:solidFill>
              </a:rPr>
              <a:t>We</a:t>
            </a:r>
            <a:r>
              <a:rPr lang="it-IT" sz="1984" dirty="0">
                <a:solidFill>
                  <a:srgbClr val="480000"/>
                </a:solidFill>
              </a:rPr>
              <a:t> </a:t>
            </a:r>
            <a:r>
              <a:rPr lang="it-IT" sz="1984" dirty="0" err="1">
                <a:solidFill>
                  <a:srgbClr val="480000"/>
                </a:solidFill>
              </a:rPr>
              <a:t>walked</a:t>
            </a:r>
            <a:r>
              <a:rPr lang="it-IT" sz="1984" dirty="0">
                <a:solidFill>
                  <a:srgbClr val="480000"/>
                </a:solidFill>
              </a:rPr>
              <a:t> </a:t>
            </a:r>
            <a:r>
              <a:rPr lang="it-IT" sz="1984" dirty="0" err="1">
                <a:solidFill>
                  <a:srgbClr val="480000"/>
                </a:solidFill>
              </a:rPr>
              <a:t>through</a:t>
            </a:r>
            <a:r>
              <a:rPr lang="it-IT" sz="1984" dirty="0">
                <a:solidFill>
                  <a:srgbClr val="480000"/>
                </a:solidFill>
              </a:rPr>
              <a:t> the </a:t>
            </a:r>
            <a:r>
              <a:rPr lang="it-IT" sz="1984" dirty="0" err="1">
                <a:solidFill>
                  <a:srgbClr val="480000"/>
                </a:solidFill>
              </a:rPr>
              <a:t>ruins</a:t>
            </a:r>
            <a:r>
              <a:rPr lang="it-IT" sz="1984" dirty="0">
                <a:solidFill>
                  <a:srgbClr val="480000"/>
                </a:solidFill>
              </a:rPr>
              <a:t> of the </a:t>
            </a:r>
            <a:r>
              <a:rPr lang="it-IT" sz="1984" dirty="0" err="1">
                <a:solidFill>
                  <a:srgbClr val="480000"/>
                </a:solidFill>
              </a:rPr>
              <a:t>ancient</a:t>
            </a:r>
            <a:r>
              <a:rPr lang="it-IT" sz="1984" dirty="0">
                <a:solidFill>
                  <a:srgbClr val="480000"/>
                </a:solidFill>
              </a:rPr>
              <a:t> city, </a:t>
            </a:r>
            <a:r>
              <a:rPr lang="it-IT" sz="1984" dirty="0" err="1">
                <a:solidFill>
                  <a:srgbClr val="480000"/>
                </a:solidFill>
              </a:rPr>
              <a:t>learned</a:t>
            </a:r>
            <a:r>
              <a:rPr lang="it-IT" sz="1984" dirty="0">
                <a:solidFill>
                  <a:srgbClr val="480000"/>
                </a:solidFill>
              </a:rPr>
              <a:t> </a:t>
            </a:r>
            <a:r>
              <a:rPr lang="it-IT" sz="1984" dirty="0" err="1">
                <a:solidFill>
                  <a:srgbClr val="480000"/>
                </a:solidFill>
              </a:rPr>
              <a:t>about</a:t>
            </a:r>
            <a:endParaRPr lang="it-IT" sz="1984" dirty="0">
              <a:solidFill>
                <a:srgbClr val="480000"/>
              </a:solidFill>
            </a:endParaRPr>
          </a:p>
          <a:p>
            <a:r>
              <a:rPr lang="it-IT" sz="1984" dirty="0">
                <a:solidFill>
                  <a:srgbClr val="480000"/>
                </a:solidFill>
              </a:rPr>
              <a:t> </a:t>
            </a:r>
            <a:r>
              <a:rPr lang="it-IT" sz="1984" dirty="0" err="1">
                <a:solidFill>
                  <a:srgbClr val="480000"/>
                </a:solidFill>
              </a:rPr>
              <a:t>how</a:t>
            </a:r>
            <a:r>
              <a:rPr lang="it-IT" sz="1984" dirty="0">
                <a:solidFill>
                  <a:srgbClr val="480000"/>
                </a:solidFill>
              </a:rPr>
              <a:t> Pompeii </a:t>
            </a:r>
            <a:r>
              <a:rPr lang="it-IT" sz="1984" dirty="0" err="1">
                <a:solidFill>
                  <a:srgbClr val="480000"/>
                </a:solidFill>
              </a:rPr>
              <a:t>was</a:t>
            </a:r>
            <a:r>
              <a:rPr lang="it-IT" sz="1984" dirty="0">
                <a:solidFill>
                  <a:srgbClr val="480000"/>
                </a:solidFill>
              </a:rPr>
              <a:t> </a:t>
            </a:r>
            <a:r>
              <a:rPr lang="it-IT" sz="1984" dirty="0" err="1">
                <a:solidFill>
                  <a:srgbClr val="480000"/>
                </a:solidFill>
              </a:rPr>
              <a:t>organized</a:t>
            </a:r>
            <a:r>
              <a:rPr lang="it-IT" sz="1984" dirty="0">
                <a:solidFill>
                  <a:srgbClr val="480000"/>
                </a:solidFill>
              </a:rPr>
              <a:t>, </a:t>
            </a:r>
            <a:r>
              <a:rPr lang="it-IT" sz="1984" dirty="0" err="1">
                <a:solidFill>
                  <a:srgbClr val="480000"/>
                </a:solidFill>
              </a:rPr>
              <a:t>but</a:t>
            </a:r>
            <a:r>
              <a:rPr lang="it-IT" sz="1984" dirty="0">
                <a:solidFill>
                  <a:srgbClr val="480000"/>
                </a:solidFill>
              </a:rPr>
              <a:t> </a:t>
            </a:r>
            <a:r>
              <a:rPr lang="it-IT" sz="1984" dirty="0" err="1">
                <a:solidFill>
                  <a:srgbClr val="480000"/>
                </a:solidFill>
              </a:rPr>
              <a:t>also</a:t>
            </a:r>
            <a:r>
              <a:rPr lang="it-IT" sz="1984" dirty="0">
                <a:solidFill>
                  <a:srgbClr val="480000"/>
                </a:solidFill>
              </a:rPr>
              <a:t> </a:t>
            </a:r>
            <a:r>
              <a:rPr lang="it-IT" sz="1984" dirty="0" err="1">
                <a:solidFill>
                  <a:srgbClr val="480000"/>
                </a:solidFill>
              </a:rPr>
              <a:t>took</a:t>
            </a:r>
            <a:r>
              <a:rPr lang="it-IT" sz="1984" dirty="0">
                <a:solidFill>
                  <a:srgbClr val="480000"/>
                </a:solidFill>
              </a:rPr>
              <a:t> </a:t>
            </a:r>
            <a:r>
              <a:rPr lang="it-IT" sz="1984" dirty="0" err="1">
                <a:solidFill>
                  <a:srgbClr val="480000"/>
                </a:solidFill>
              </a:rPr>
              <a:t>photos</a:t>
            </a:r>
            <a:r>
              <a:rPr lang="it-IT" sz="1984" dirty="0">
                <a:solidFill>
                  <a:srgbClr val="480000"/>
                </a:solidFill>
              </a:rPr>
              <a:t>…</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12071">
            <a:off x="5161819" y="3211517"/>
            <a:ext cx="4373629" cy="2915752"/>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73911">
            <a:off x="334017" y="3226087"/>
            <a:ext cx="4618572" cy="2886607"/>
          </a:xfrm>
          <a:prstGeom prst="rect">
            <a:avLst/>
          </a:prstGeom>
        </p:spPr>
      </p:pic>
    </p:spTree>
    <p:extLst>
      <p:ext uri="{BB962C8B-B14F-4D97-AF65-F5344CB8AC3E}">
        <p14:creationId xmlns:p14="http://schemas.microsoft.com/office/powerpoint/2010/main" val="390816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3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497" y="976748"/>
            <a:ext cx="7517686" cy="5638265"/>
          </a:xfrm>
          <a:prstGeom prst="rect">
            <a:avLst/>
          </a:prstGeom>
        </p:spPr>
      </p:pic>
    </p:spTree>
    <p:extLst>
      <p:ext uri="{BB962C8B-B14F-4D97-AF65-F5344CB8AC3E}">
        <p14:creationId xmlns:p14="http://schemas.microsoft.com/office/powerpoint/2010/main" val="18964291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370307" y="1191535"/>
            <a:ext cx="8774453" cy="703013"/>
          </a:xfrm>
          <a:prstGeom prst="rect">
            <a:avLst/>
          </a:prstGeom>
          <a:noFill/>
        </p:spPr>
        <p:txBody>
          <a:bodyPr wrap="none" rtlCol="0">
            <a:spAutoFit/>
          </a:bodyPr>
          <a:lstStyle/>
          <a:p>
            <a:r>
              <a:rPr lang="it-IT" sz="1984" dirty="0">
                <a:solidFill>
                  <a:srgbClr val="480000"/>
                </a:solidFill>
              </a:rPr>
              <a:t>For </a:t>
            </a:r>
            <a:r>
              <a:rPr lang="it-IT" sz="1984" dirty="0" err="1">
                <a:solidFill>
                  <a:srgbClr val="480000"/>
                </a:solidFill>
              </a:rPr>
              <a:t>us</a:t>
            </a:r>
            <a:r>
              <a:rPr lang="it-IT" sz="1984" dirty="0">
                <a:solidFill>
                  <a:srgbClr val="480000"/>
                </a:solidFill>
              </a:rPr>
              <a:t> the </a:t>
            </a:r>
            <a:r>
              <a:rPr lang="it-IT" sz="1984" dirty="0" err="1">
                <a:solidFill>
                  <a:srgbClr val="480000"/>
                </a:solidFill>
              </a:rPr>
              <a:t>most</a:t>
            </a:r>
            <a:r>
              <a:rPr lang="it-IT" sz="1984" dirty="0">
                <a:solidFill>
                  <a:srgbClr val="480000"/>
                </a:solidFill>
              </a:rPr>
              <a:t> impressive </a:t>
            </a:r>
            <a:r>
              <a:rPr lang="it-IT" sz="1984" dirty="0" err="1">
                <a:solidFill>
                  <a:srgbClr val="480000"/>
                </a:solidFill>
              </a:rPr>
              <a:t>but</a:t>
            </a:r>
            <a:r>
              <a:rPr lang="it-IT" sz="1984" dirty="0">
                <a:solidFill>
                  <a:srgbClr val="480000"/>
                </a:solidFill>
              </a:rPr>
              <a:t> </a:t>
            </a:r>
            <a:r>
              <a:rPr lang="it-IT" sz="1984" dirty="0" err="1">
                <a:solidFill>
                  <a:srgbClr val="480000"/>
                </a:solidFill>
              </a:rPr>
              <a:t>at</a:t>
            </a:r>
            <a:r>
              <a:rPr lang="it-IT" sz="1984" dirty="0">
                <a:solidFill>
                  <a:srgbClr val="480000"/>
                </a:solidFill>
              </a:rPr>
              <a:t> the </a:t>
            </a:r>
            <a:r>
              <a:rPr lang="it-IT" sz="1984" dirty="0" err="1">
                <a:solidFill>
                  <a:srgbClr val="480000"/>
                </a:solidFill>
              </a:rPr>
              <a:t>same</a:t>
            </a:r>
            <a:r>
              <a:rPr lang="it-IT" sz="1984" dirty="0">
                <a:solidFill>
                  <a:srgbClr val="480000"/>
                </a:solidFill>
              </a:rPr>
              <a:t> time </a:t>
            </a:r>
            <a:r>
              <a:rPr lang="it-IT" sz="1984" dirty="0" err="1">
                <a:solidFill>
                  <a:srgbClr val="480000"/>
                </a:solidFill>
              </a:rPr>
              <a:t>sad</a:t>
            </a:r>
            <a:r>
              <a:rPr lang="it-IT" sz="1984" dirty="0">
                <a:solidFill>
                  <a:srgbClr val="480000"/>
                </a:solidFill>
              </a:rPr>
              <a:t> </a:t>
            </a:r>
            <a:r>
              <a:rPr lang="it-IT" sz="1984" dirty="0" err="1">
                <a:solidFill>
                  <a:srgbClr val="480000"/>
                </a:solidFill>
              </a:rPr>
              <a:t>thing</a:t>
            </a:r>
            <a:r>
              <a:rPr lang="it-IT" sz="1984" dirty="0">
                <a:solidFill>
                  <a:srgbClr val="480000"/>
                </a:solidFill>
              </a:rPr>
              <a:t> </a:t>
            </a:r>
            <a:r>
              <a:rPr lang="it-IT" sz="1984" dirty="0" err="1">
                <a:solidFill>
                  <a:srgbClr val="480000"/>
                </a:solidFill>
              </a:rPr>
              <a:t>we</a:t>
            </a:r>
            <a:r>
              <a:rPr lang="it-IT" sz="1984" dirty="0">
                <a:solidFill>
                  <a:srgbClr val="480000"/>
                </a:solidFill>
              </a:rPr>
              <a:t> </a:t>
            </a:r>
          </a:p>
          <a:p>
            <a:r>
              <a:rPr lang="it-IT" sz="1984" dirty="0" err="1">
                <a:solidFill>
                  <a:srgbClr val="480000"/>
                </a:solidFill>
              </a:rPr>
              <a:t>saw</a:t>
            </a:r>
            <a:r>
              <a:rPr lang="it-IT" sz="1984" dirty="0">
                <a:solidFill>
                  <a:srgbClr val="480000"/>
                </a:solidFill>
              </a:rPr>
              <a:t>, </a:t>
            </a:r>
            <a:r>
              <a:rPr lang="it-IT" sz="1984" dirty="0" err="1">
                <a:solidFill>
                  <a:srgbClr val="480000"/>
                </a:solidFill>
              </a:rPr>
              <a:t>were</a:t>
            </a:r>
            <a:r>
              <a:rPr lang="it-IT" sz="1984" dirty="0">
                <a:solidFill>
                  <a:srgbClr val="480000"/>
                </a:solidFill>
              </a:rPr>
              <a:t> the dead </a:t>
            </a:r>
            <a:r>
              <a:rPr lang="it-IT" sz="1984" dirty="0" err="1">
                <a:solidFill>
                  <a:srgbClr val="480000"/>
                </a:solidFill>
              </a:rPr>
              <a:t>bodies</a:t>
            </a:r>
            <a:r>
              <a:rPr lang="it-IT" sz="1984" dirty="0">
                <a:solidFill>
                  <a:srgbClr val="480000"/>
                </a:solidFill>
              </a:rPr>
              <a:t> of the </a:t>
            </a:r>
            <a:r>
              <a:rPr lang="it-IT" sz="1984" dirty="0" err="1">
                <a:solidFill>
                  <a:srgbClr val="480000"/>
                </a:solidFill>
              </a:rPr>
              <a:t>people</a:t>
            </a:r>
            <a:r>
              <a:rPr lang="it-IT" sz="1984" dirty="0">
                <a:solidFill>
                  <a:srgbClr val="480000"/>
                </a:solidFill>
              </a:rPr>
              <a:t> </a:t>
            </a:r>
            <a:r>
              <a:rPr lang="it-IT" sz="1984" dirty="0" err="1">
                <a:solidFill>
                  <a:srgbClr val="480000"/>
                </a:solidFill>
              </a:rPr>
              <a:t>buried</a:t>
            </a:r>
            <a:r>
              <a:rPr lang="it-IT" sz="1984" dirty="0">
                <a:solidFill>
                  <a:srgbClr val="480000"/>
                </a:solidFill>
              </a:rPr>
              <a:t> </a:t>
            </a:r>
            <a:r>
              <a:rPr lang="it-IT" sz="1984" dirty="0" err="1">
                <a:solidFill>
                  <a:srgbClr val="480000"/>
                </a:solidFill>
              </a:rPr>
              <a:t>alive</a:t>
            </a:r>
            <a:r>
              <a:rPr lang="it-IT" sz="1984" dirty="0">
                <a:solidFill>
                  <a:srgbClr val="480000"/>
                </a:solidFill>
              </a:rPr>
              <a:t> </a:t>
            </a:r>
            <a:r>
              <a:rPr lang="it-IT" sz="1984" dirty="0" err="1">
                <a:solidFill>
                  <a:srgbClr val="480000"/>
                </a:solidFill>
              </a:rPr>
              <a:t>during</a:t>
            </a:r>
            <a:r>
              <a:rPr lang="it-IT" sz="1984" dirty="0">
                <a:solidFill>
                  <a:srgbClr val="480000"/>
                </a:solidFill>
              </a:rPr>
              <a:t> the </a:t>
            </a:r>
            <a:r>
              <a:rPr lang="it-IT" sz="1984" dirty="0" err="1">
                <a:solidFill>
                  <a:srgbClr val="480000"/>
                </a:solidFill>
              </a:rPr>
              <a:t>eruption</a:t>
            </a:r>
            <a:r>
              <a:rPr lang="it-IT" sz="1984" dirty="0">
                <a:solidFill>
                  <a:srgbClr val="480000"/>
                </a:solidFill>
              </a:rPr>
              <a:t>.</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463" y="1878622"/>
            <a:ext cx="3385817" cy="4514423"/>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772" y="2179023"/>
            <a:ext cx="5023848" cy="3582222"/>
          </a:xfrm>
          <a:prstGeom prst="rect">
            <a:avLst/>
          </a:prstGeom>
        </p:spPr>
      </p:pic>
    </p:spTree>
    <p:extLst>
      <p:ext uri="{BB962C8B-B14F-4D97-AF65-F5344CB8AC3E}">
        <p14:creationId xmlns:p14="http://schemas.microsoft.com/office/powerpoint/2010/main" val="606774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1072353" y="1011603"/>
            <a:ext cx="7738529" cy="703013"/>
          </a:xfrm>
          <a:prstGeom prst="rect">
            <a:avLst/>
          </a:prstGeom>
          <a:noFill/>
        </p:spPr>
        <p:txBody>
          <a:bodyPr wrap="none" rtlCol="0">
            <a:spAutoFit/>
          </a:bodyPr>
          <a:lstStyle/>
          <a:p>
            <a:r>
              <a:rPr lang="it-IT" sz="1984" dirty="0" err="1">
                <a:solidFill>
                  <a:srgbClr val="480000"/>
                </a:solidFill>
              </a:rPr>
              <a:t>What</a:t>
            </a:r>
            <a:r>
              <a:rPr lang="it-IT" sz="1984" dirty="0">
                <a:solidFill>
                  <a:srgbClr val="480000"/>
                </a:solidFill>
              </a:rPr>
              <a:t> </a:t>
            </a:r>
            <a:r>
              <a:rPr lang="it-IT" sz="1984" dirty="0" err="1">
                <a:solidFill>
                  <a:srgbClr val="480000"/>
                </a:solidFill>
              </a:rPr>
              <a:t>we</a:t>
            </a:r>
            <a:r>
              <a:rPr lang="it-IT" sz="1984" dirty="0">
                <a:solidFill>
                  <a:srgbClr val="480000"/>
                </a:solidFill>
              </a:rPr>
              <a:t> </a:t>
            </a:r>
            <a:r>
              <a:rPr lang="it-IT" sz="1984" dirty="0" err="1">
                <a:solidFill>
                  <a:srgbClr val="480000"/>
                </a:solidFill>
              </a:rPr>
              <a:t>finally</a:t>
            </a:r>
            <a:r>
              <a:rPr lang="it-IT" sz="1984" dirty="0">
                <a:solidFill>
                  <a:srgbClr val="480000"/>
                </a:solidFill>
              </a:rPr>
              <a:t> </a:t>
            </a:r>
            <a:r>
              <a:rPr lang="it-IT" sz="1984" dirty="0" err="1">
                <a:solidFill>
                  <a:srgbClr val="480000"/>
                </a:solidFill>
              </a:rPr>
              <a:t>understood</a:t>
            </a:r>
            <a:r>
              <a:rPr lang="it-IT" sz="1984" dirty="0">
                <a:solidFill>
                  <a:srgbClr val="480000"/>
                </a:solidFill>
              </a:rPr>
              <a:t> </a:t>
            </a:r>
            <a:r>
              <a:rPr lang="it-IT" sz="1984" dirty="0" err="1">
                <a:solidFill>
                  <a:srgbClr val="480000"/>
                </a:solidFill>
              </a:rPr>
              <a:t>is</a:t>
            </a:r>
            <a:r>
              <a:rPr lang="it-IT" sz="1984" dirty="0">
                <a:solidFill>
                  <a:srgbClr val="480000"/>
                </a:solidFill>
              </a:rPr>
              <a:t> </a:t>
            </a:r>
            <a:r>
              <a:rPr lang="it-IT" sz="1984" dirty="0" err="1">
                <a:solidFill>
                  <a:srgbClr val="480000"/>
                </a:solidFill>
              </a:rPr>
              <a:t>that</a:t>
            </a:r>
            <a:r>
              <a:rPr lang="it-IT" sz="1984" dirty="0">
                <a:solidFill>
                  <a:srgbClr val="480000"/>
                </a:solidFill>
              </a:rPr>
              <a:t> </a:t>
            </a:r>
            <a:r>
              <a:rPr lang="it-IT" sz="1984" dirty="0" err="1">
                <a:solidFill>
                  <a:srgbClr val="480000"/>
                </a:solidFill>
              </a:rPr>
              <a:t>these</a:t>
            </a:r>
            <a:r>
              <a:rPr lang="it-IT" sz="1984" dirty="0">
                <a:solidFill>
                  <a:srgbClr val="480000"/>
                </a:solidFill>
              </a:rPr>
              <a:t> </a:t>
            </a:r>
            <a:r>
              <a:rPr lang="it-IT" sz="1984" dirty="0" err="1">
                <a:solidFill>
                  <a:srgbClr val="480000"/>
                </a:solidFill>
              </a:rPr>
              <a:t>places</a:t>
            </a:r>
            <a:r>
              <a:rPr lang="it-IT" sz="1984" dirty="0">
                <a:solidFill>
                  <a:srgbClr val="480000"/>
                </a:solidFill>
              </a:rPr>
              <a:t> are </a:t>
            </a:r>
            <a:r>
              <a:rPr lang="it-IT" sz="1984" dirty="0" err="1">
                <a:solidFill>
                  <a:srgbClr val="480000"/>
                </a:solidFill>
              </a:rPr>
              <a:t>worth</a:t>
            </a:r>
            <a:r>
              <a:rPr lang="it-IT" sz="1984" dirty="0">
                <a:solidFill>
                  <a:srgbClr val="480000"/>
                </a:solidFill>
              </a:rPr>
              <a:t> </a:t>
            </a:r>
            <a:r>
              <a:rPr lang="it-IT" sz="1984" dirty="0" err="1">
                <a:solidFill>
                  <a:srgbClr val="480000"/>
                </a:solidFill>
              </a:rPr>
              <a:t>visting</a:t>
            </a:r>
            <a:r>
              <a:rPr lang="it-IT" sz="1984" dirty="0">
                <a:solidFill>
                  <a:srgbClr val="480000"/>
                </a:solidFill>
              </a:rPr>
              <a:t> </a:t>
            </a:r>
          </a:p>
          <a:p>
            <a:r>
              <a:rPr lang="it-IT" sz="1984" dirty="0">
                <a:solidFill>
                  <a:srgbClr val="480000"/>
                </a:solidFill>
              </a:rPr>
              <a:t>             </a:t>
            </a:r>
            <a:r>
              <a:rPr lang="it-IT" sz="1984" dirty="0" err="1">
                <a:solidFill>
                  <a:srgbClr val="480000"/>
                </a:solidFill>
              </a:rPr>
              <a:t>even</a:t>
            </a:r>
            <a:r>
              <a:rPr lang="it-IT" sz="1984" dirty="0">
                <a:solidFill>
                  <a:srgbClr val="480000"/>
                </a:solidFill>
              </a:rPr>
              <a:t> for the </a:t>
            </a:r>
            <a:r>
              <a:rPr lang="it-IT" sz="1984" dirty="0" err="1">
                <a:solidFill>
                  <a:srgbClr val="480000"/>
                </a:solidFill>
              </a:rPr>
              <a:t>very</a:t>
            </a:r>
            <a:r>
              <a:rPr lang="it-IT" sz="1984" dirty="0">
                <a:solidFill>
                  <a:srgbClr val="480000"/>
                </a:solidFill>
              </a:rPr>
              <a:t> </a:t>
            </a:r>
            <a:r>
              <a:rPr lang="it-IT" sz="1984" dirty="0" err="1">
                <a:solidFill>
                  <a:srgbClr val="480000"/>
                </a:solidFill>
              </a:rPr>
              <a:t>demanding</a:t>
            </a:r>
            <a:r>
              <a:rPr lang="it-IT" sz="1984" dirty="0">
                <a:solidFill>
                  <a:srgbClr val="480000"/>
                </a:solidFill>
              </a:rPr>
              <a:t> </a:t>
            </a:r>
            <a:r>
              <a:rPr lang="it-IT" sz="1984" dirty="0" err="1">
                <a:solidFill>
                  <a:srgbClr val="480000"/>
                </a:solidFill>
              </a:rPr>
              <a:t>visitors</a:t>
            </a:r>
            <a:r>
              <a:rPr lang="it-IT" sz="1984" dirty="0">
                <a:solidFill>
                  <a:srgbClr val="480000"/>
                </a:solidFill>
              </a:rPr>
              <a:t>. </a:t>
            </a:r>
          </a:p>
        </p:txBody>
      </p:sp>
      <p:sp>
        <p:nvSpPr>
          <p:cNvPr id="3" name="AutoShape 4" descr="Risultati immagini per pompeii vesuvius"/>
          <p:cNvSpPr>
            <a:spLocks noChangeAspect="1" noChangeArrowheads="1"/>
          </p:cNvSpPr>
          <p:nvPr/>
        </p:nvSpPr>
        <p:spPr bwMode="auto">
          <a:xfrm>
            <a:off x="128633" y="-579246"/>
            <a:ext cx="3937744" cy="318169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5605" tIns="37802" rIns="75605" bIns="37802" numCol="1" anchor="t" anchorCtr="0" compatLnSpc="1">
            <a:prstTxWarp prst="textNoShape">
              <a:avLst/>
            </a:prstTxWarp>
          </a:bodyPr>
          <a:lstStyle/>
          <a:p>
            <a:endParaRPr lang="it-IT" sz="1488">
              <a:solidFill>
                <a:prstClr val="black"/>
              </a:solidFill>
            </a:endParaRPr>
          </a:p>
        </p:txBody>
      </p:sp>
      <p:pic>
        <p:nvPicPr>
          <p:cNvPr id="4104" name="Picture 8" descr="Risultati immagini per pompeii vesuvi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356" y="1795738"/>
            <a:ext cx="5648118" cy="456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370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p:cTn id="7" dur="500" fill="hold"/>
                                        <p:tgtEl>
                                          <p:spTgt spid="4104"/>
                                        </p:tgtEl>
                                        <p:attrNameLst>
                                          <p:attrName>ppt_w</p:attrName>
                                        </p:attrNameLst>
                                      </p:cBhvr>
                                      <p:tavLst>
                                        <p:tav tm="0">
                                          <p:val>
                                            <p:fltVal val="0"/>
                                          </p:val>
                                        </p:tav>
                                        <p:tav tm="100000">
                                          <p:val>
                                            <p:strVal val="#ppt_w"/>
                                          </p:val>
                                        </p:tav>
                                      </p:tavLst>
                                    </p:anim>
                                    <p:anim calcmode="lin" valueType="num">
                                      <p:cBhvr>
                                        <p:cTn id="8" dur="500" fill="hold"/>
                                        <p:tgtEl>
                                          <p:spTgt spid="4104"/>
                                        </p:tgtEl>
                                        <p:attrNameLst>
                                          <p:attrName>ppt_h</p:attrName>
                                        </p:attrNameLst>
                                      </p:cBhvr>
                                      <p:tavLst>
                                        <p:tav tm="0">
                                          <p:val>
                                            <p:fltVal val="0"/>
                                          </p:val>
                                        </p:tav>
                                        <p:tav tm="100000">
                                          <p:val>
                                            <p:strVal val="#ppt_h"/>
                                          </p:val>
                                        </p:tav>
                                      </p:tavLst>
                                    </p:anim>
                                    <p:animEffect transition="in" filter="fade">
                                      <p:cBhvr>
                                        <p:cTn id="9"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Customer Wishes">
    <p:spTree>
      <p:nvGrpSpPr>
        <p:cNvPr id="1" name=""/>
        <p:cNvGrpSpPr/>
        <p:nvPr/>
      </p:nvGrpSpPr>
      <p:grpSpPr>
        <a:xfrm>
          <a:off x="0" y="0"/>
          <a:ext cx="0" cy="0"/>
          <a:chOff x="0" y="0"/>
          <a:chExt cx="0" cy="0"/>
        </a:xfrm>
      </p:grpSpPr>
      <p:sp>
        <p:nvSpPr>
          <p:cNvPr id="2" name="Τίτλος 1"/>
          <p:cNvSpPr txBox="1">
            <a:spLocks noGrp="1"/>
          </p:cNvSpPr>
          <p:nvPr>
            <p:ph type="title" idx="4294967295"/>
          </p:nvPr>
        </p:nvSpPr>
        <p:spPr>
          <a:xfrm>
            <a:off x="1512000" y="2841839"/>
            <a:ext cx="7560000" cy="126216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en-US" sz="7200"/>
              <a:t>POMPEII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455172" y="1368973"/>
            <a:ext cx="8438977" cy="1008353"/>
          </a:xfrm>
          <a:prstGeom prst="rect">
            <a:avLst/>
          </a:prstGeom>
          <a:noFill/>
        </p:spPr>
        <p:txBody>
          <a:bodyPr wrap="none" rtlCol="0">
            <a:spAutoFit/>
          </a:bodyPr>
          <a:lstStyle/>
          <a:p>
            <a:r>
              <a:rPr lang="it-IT" sz="1984" dirty="0" err="1">
                <a:solidFill>
                  <a:srgbClr val="480000"/>
                </a:solidFill>
              </a:rPr>
              <a:t>We</a:t>
            </a:r>
            <a:r>
              <a:rPr lang="it-IT" sz="1984" dirty="0">
                <a:solidFill>
                  <a:srgbClr val="480000"/>
                </a:solidFill>
              </a:rPr>
              <a:t> </a:t>
            </a:r>
            <a:r>
              <a:rPr lang="it-IT" sz="1984" dirty="0" err="1">
                <a:solidFill>
                  <a:srgbClr val="480000"/>
                </a:solidFill>
              </a:rPr>
              <a:t>want</a:t>
            </a:r>
            <a:r>
              <a:rPr lang="it-IT" sz="1984" dirty="0">
                <a:solidFill>
                  <a:srgbClr val="480000"/>
                </a:solidFill>
              </a:rPr>
              <a:t> to </a:t>
            </a:r>
            <a:r>
              <a:rPr lang="it-IT" sz="1984" dirty="0" err="1">
                <a:solidFill>
                  <a:srgbClr val="480000"/>
                </a:solidFill>
              </a:rPr>
              <a:t>thank</a:t>
            </a:r>
            <a:r>
              <a:rPr lang="it-IT" sz="1984" dirty="0">
                <a:solidFill>
                  <a:srgbClr val="480000"/>
                </a:solidFill>
              </a:rPr>
              <a:t> the Erasmus </a:t>
            </a:r>
            <a:r>
              <a:rPr lang="it-IT" sz="1984" dirty="0" err="1">
                <a:solidFill>
                  <a:srgbClr val="480000"/>
                </a:solidFill>
              </a:rPr>
              <a:t>project</a:t>
            </a:r>
            <a:r>
              <a:rPr lang="it-IT" sz="1984" dirty="0">
                <a:solidFill>
                  <a:srgbClr val="480000"/>
                </a:solidFill>
              </a:rPr>
              <a:t>, the </a:t>
            </a:r>
            <a:r>
              <a:rPr lang="it-IT" sz="1984" dirty="0" err="1">
                <a:solidFill>
                  <a:srgbClr val="480000"/>
                </a:solidFill>
              </a:rPr>
              <a:t>teachers</a:t>
            </a:r>
            <a:r>
              <a:rPr lang="it-IT" sz="1984" dirty="0">
                <a:solidFill>
                  <a:srgbClr val="480000"/>
                </a:solidFill>
              </a:rPr>
              <a:t> and </a:t>
            </a:r>
            <a:r>
              <a:rPr lang="it-IT" sz="1984" dirty="0" err="1">
                <a:solidFill>
                  <a:srgbClr val="480000"/>
                </a:solidFill>
              </a:rPr>
              <a:t>all</a:t>
            </a:r>
            <a:r>
              <a:rPr lang="it-IT" sz="1984" dirty="0">
                <a:solidFill>
                  <a:srgbClr val="480000"/>
                </a:solidFill>
              </a:rPr>
              <a:t> the </a:t>
            </a:r>
            <a:r>
              <a:rPr lang="it-IT" sz="1984" dirty="0" err="1">
                <a:solidFill>
                  <a:srgbClr val="480000"/>
                </a:solidFill>
              </a:rPr>
              <a:t>students</a:t>
            </a:r>
            <a:endParaRPr lang="it-IT" sz="1984" dirty="0">
              <a:solidFill>
                <a:srgbClr val="480000"/>
              </a:solidFill>
            </a:endParaRPr>
          </a:p>
          <a:p>
            <a:r>
              <a:rPr lang="it-IT" sz="1984" dirty="0">
                <a:solidFill>
                  <a:srgbClr val="480000"/>
                </a:solidFill>
              </a:rPr>
              <a:t> </a:t>
            </a:r>
            <a:r>
              <a:rPr lang="it-IT" sz="1984" dirty="0" err="1">
                <a:solidFill>
                  <a:srgbClr val="480000"/>
                </a:solidFill>
              </a:rPr>
              <a:t>that</a:t>
            </a:r>
            <a:r>
              <a:rPr lang="it-IT" sz="1984" dirty="0">
                <a:solidFill>
                  <a:srgbClr val="480000"/>
                </a:solidFill>
              </a:rPr>
              <a:t> </a:t>
            </a:r>
            <a:r>
              <a:rPr lang="it-IT" sz="1984" dirty="0" err="1">
                <a:solidFill>
                  <a:srgbClr val="480000"/>
                </a:solidFill>
              </a:rPr>
              <a:t>gave</a:t>
            </a:r>
            <a:r>
              <a:rPr lang="it-IT" sz="1984" dirty="0">
                <a:solidFill>
                  <a:srgbClr val="480000"/>
                </a:solidFill>
              </a:rPr>
              <a:t> </a:t>
            </a:r>
            <a:r>
              <a:rPr lang="it-IT" sz="1984" dirty="0" err="1">
                <a:solidFill>
                  <a:srgbClr val="480000"/>
                </a:solidFill>
              </a:rPr>
              <a:t>us</a:t>
            </a:r>
            <a:r>
              <a:rPr lang="it-IT" sz="1984" dirty="0">
                <a:solidFill>
                  <a:srgbClr val="480000"/>
                </a:solidFill>
              </a:rPr>
              <a:t> the </a:t>
            </a:r>
            <a:r>
              <a:rPr lang="it-IT" sz="1984" dirty="0" err="1">
                <a:solidFill>
                  <a:srgbClr val="480000"/>
                </a:solidFill>
              </a:rPr>
              <a:t>opportunity</a:t>
            </a:r>
            <a:r>
              <a:rPr lang="it-IT" sz="1984" dirty="0">
                <a:solidFill>
                  <a:srgbClr val="480000"/>
                </a:solidFill>
              </a:rPr>
              <a:t> to </a:t>
            </a:r>
            <a:r>
              <a:rPr lang="it-IT" sz="1984" dirty="0" err="1">
                <a:solidFill>
                  <a:srgbClr val="480000"/>
                </a:solidFill>
              </a:rPr>
              <a:t>collect</a:t>
            </a:r>
            <a:r>
              <a:rPr lang="it-IT" sz="1984" dirty="0">
                <a:solidFill>
                  <a:srgbClr val="480000"/>
                </a:solidFill>
              </a:rPr>
              <a:t> </a:t>
            </a:r>
            <a:r>
              <a:rPr lang="it-IT" sz="1984" dirty="0" err="1">
                <a:solidFill>
                  <a:srgbClr val="480000"/>
                </a:solidFill>
              </a:rPr>
              <a:t>these</a:t>
            </a:r>
            <a:r>
              <a:rPr lang="it-IT" sz="1984" dirty="0">
                <a:solidFill>
                  <a:srgbClr val="480000"/>
                </a:solidFill>
              </a:rPr>
              <a:t> beautiful </a:t>
            </a:r>
            <a:r>
              <a:rPr lang="it-IT" sz="1984" dirty="0" err="1">
                <a:solidFill>
                  <a:srgbClr val="480000"/>
                </a:solidFill>
              </a:rPr>
              <a:t>moments</a:t>
            </a:r>
            <a:endParaRPr lang="it-IT" sz="1984" dirty="0">
              <a:solidFill>
                <a:srgbClr val="480000"/>
              </a:solidFill>
            </a:endParaRPr>
          </a:p>
          <a:p>
            <a:r>
              <a:rPr lang="it-IT" sz="1984" dirty="0">
                <a:solidFill>
                  <a:srgbClr val="480000"/>
                </a:solidFill>
              </a:rPr>
              <a:t> and </a:t>
            </a:r>
            <a:r>
              <a:rPr lang="it-IT" sz="1984" dirty="0" err="1">
                <a:solidFill>
                  <a:srgbClr val="480000"/>
                </a:solidFill>
              </a:rPr>
              <a:t>memories</a:t>
            </a:r>
            <a:r>
              <a:rPr lang="it-IT" sz="1984" dirty="0">
                <a:solidFill>
                  <a:srgbClr val="480000"/>
                </a:solidFill>
              </a:rPr>
              <a:t> …</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647" y="2739044"/>
            <a:ext cx="3528219" cy="315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2" descr="Risultati immagini per eu"/>
          <p:cNvSpPr>
            <a:spLocks noChangeAspect="1" noChangeArrowheads="1"/>
          </p:cNvSpPr>
          <p:nvPr/>
        </p:nvSpPr>
        <p:spPr bwMode="auto">
          <a:xfrm>
            <a:off x="128632" y="825217"/>
            <a:ext cx="252016" cy="2520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5605" tIns="37802" rIns="75605" bIns="37802" numCol="1" anchor="t" anchorCtr="0" compatLnSpc="1">
            <a:prstTxWarp prst="textNoShape">
              <a:avLst/>
            </a:prstTxWarp>
          </a:bodyPr>
          <a:lstStyle/>
          <a:p>
            <a:endParaRPr lang="it-IT" sz="1488">
              <a:solidFill>
                <a:prstClr val="black"/>
              </a:solidFill>
            </a:endParaRPr>
          </a:p>
        </p:txBody>
      </p:sp>
      <p:pic>
        <p:nvPicPr>
          <p:cNvPr id="5" name="Immagine 4"/>
          <p:cNvPicPr>
            <a:picLocks noChangeAspect="1"/>
          </p:cNvPicPr>
          <p:nvPr/>
        </p:nvPicPr>
        <p:blipFill>
          <a:blip r:embed="rId3"/>
          <a:stretch>
            <a:fillRect/>
          </a:stretch>
        </p:blipFill>
        <p:spPr>
          <a:xfrm>
            <a:off x="5326370" y="2739044"/>
            <a:ext cx="4131930" cy="2749612"/>
          </a:xfrm>
          <a:prstGeom prst="rect">
            <a:avLst/>
          </a:prstGeom>
        </p:spPr>
      </p:pic>
    </p:spTree>
    <p:extLst>
      <p:ext uri="{BB962C8B-B14F-4D97-AF65-F5344CB8AC3E}">
        <p14:creationId xmlns:p14="http://schemas.microsoft.com/office/powerpoint/2010/main" val="1104431797"/>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Fulfilling Customer Needs">
    <p:spTree>
      <p:nvGrpSpPr>
        <p:cNvPr id="1" name=""/>
        <p:cNvGrpSpPr/>
        <p:nvPr/>
      </p:nvGrpSpPr>
      <p:grpSpPr>
        <a:xfrm>
          <a:off x="0" y="0"/>
          <a:ext cx="0" cy="0"/>
          <a:chOff x="0" y="0"/>
          <a:chExt cx="0" cy="0"/>
        </a:xfrm>
      </p:grpSpPr>
      <p:sp>
        <p:nvSpPr>
          <p:cNvPr id="2" name="Τίτλος 1"/>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
        <p:nvSpPr>
          <p:cNvPr id="3" name="Θέση κειμένου 2"/>
          <p:cNvSpPr txBox="1">
            <a:spLocks noGrp="1"/>
          </p:cNvSpPr>
          <p:nvPr>
            <p:ph type="body" idx="4294967295"/>
          </p:nvPr>
        </p:nvSpPr>
        <p:spPr>
          <a:xfrm>
            <a:off x="930600" y="2101680"/>
            <a:ext cx="8418240" cy="4763159"/>
          </a:xfrm>
        </p:spPr>
        <p:txBody>
          <a:bodyPr/>
          <a:lstStyle>
            <a:defPPr marL="432000" marR="0" lvl="0" indent="-324000">
              <a:spcBef>
                <a:spcPts val="0"/>
              </a:spcBef>
              <a:spcAft>
                <a:spcPts val="1417"/>
              </a:spcAft>
              <a:buSzPct val="45000"/>
              <a:buFont typeface="StarSymbol"/>
              <a:buNone/>
              <a:defRPr lang="en-US" sz="3200" b="0" i="0" u="none" strike="noStrike">
                <a:ln>
                  <a:noFill/>
                </a:ln>
                <a:solidFill>
                  <a:srgbClr val="000000"/>
                </a:solidFill>
                <a:latin typeface="Albany" pitchFamily="18"/>
                <a:ea typeface="Andale Sans UI" pitchFamily="2"/>
                <a:cs typeface="Tahoma" pitchFamily="2"/>
              </a:defRPr>
            </a:defPPr>
            <a:lvl1pPr marL="432000" marR="0" lvl="0" indent="-324000">
              <a:spcBef>
                <a:spcPts val="0"/>
              </a:spcBef>
              <a:spcAft>
                <a:spcPts val="1417"/>
              </a:spcAft>
              <a:buSzPct val="45000"/>
              <a:buFont typeface="StarSymbol"/>
              <a:buChar char="●"/>
              <a:defRPr lang="en-US" sz="3200" b="0" i="0" u="none" strike="noStrike">
                <a:ln>
                  <a:noFill/>
                </a:ln>
                <a:solidFill>
                  <a:srgbClr val="000000"/>
                </a:solidFill>
                <a:latin typeface="Albany" pitchFamily="18"/>
                <a:ea typeface="Andale Sans UI" pitchFamily="2"/>
                <a:cs typeface="Tahoma" pitchFamily="2"/>
              </a:defRPr>
            </a:lvl1pPr>
            <a:lvl2pPr marL="864000" marR="0" lvl="1" indent="-288000">
              <a:spcBef>
                <a:spcPts val="0"/>
              </a:spcBef>
              <a:spcAft>
                <a:spcPts val="1134"/>
              </a:spcAft>
              <a:buSzPct val="75000"/>
              <a:buFont typeface="StarSymbol"/>
              <a:buChar char="–"/>
              <a:defRPr lang="en-US" sz="2800" b="0" i="0" u="none" strike="noStrike">
                <a:ln>
                  <a:noFill/>
                </a:ln>
                <a:solidFill>
                  <a:srgbClr val="000000"/>
                </a:solidFill>
                <a:latin typeface="Albany" pitchFamily="18"/>
                <a:ea typeface="Andale Sans UI" pitchFamily="2"/>
                <a:cs typeface="Tahoma" pitchFamily="2"/>
              </a:defRPr>
            </a:lvl2pPr>
            <a:lvl3pPr marL="1296000" marR="0" lvl="2" indent="-216000">
              <a:spcBef>
                <a:spcPts val="0"/>
              </a:spcBef>
              <a:spcAft>
                <a:spcPts val="850"/>
              </a:spcAft>
              <a:buSzPct val="45000"/>
              <a:buFont typeface="StarSymbol"/>
              <a:buChar char="●"/>
              <a:defRPr lang="en-US" sz="2400" b="0" i="0" u="none" strike="noStrike">
                <a:ln>
                  <a:noFill/>
                </a:ln>
                <a:solidFill>
                  <a:srgbClr val="000000"/>
                </a:solidFill>
                <a:latin typeface="Albany" pitchFamily="18"/>
                <a:ea typeface="Andale Sans UI" pitchFamily="2"/>
                <a:cs typeface="Tahoma" pitchFamily="2"/>
              </a:defRPr>
            </a:lvl3pPr>
            <a:lvl4pPr marL="1728000" marR="0" lvl="3" indent="-216000">
              <a:spcBef>
                <a:spcPts val="0"/>
              </a:spcBef>
              <a:spcAft>
                <a:spcPts val="567"/>
              </a:spcAft>
              <a:buSzPct val="75000"/>
              <a:buFont typeface="StarSymbol"/>
              <a:buChar char="–"/>
              <a:defRPr lang="en-US" sz="2000" b="0" i="0" u="none" strike="noStrike">
                <a:ln>
                  <a:noFill/>
                </a:ln>
                <a:solidFill>
                  <a:srgbClr val="000000"/>
                </a:solidFill>
                <a:latin typeface="Albany" pitchFamily="18"/>
                <a:ea typeface="Andale Sans UI" pitchFamily="2"/>
                <a:cs typeface="Tahoma" pitchFamily="2"/>
              </a:defRPr>
            </a:lvl4pPr>
            <a:lvl5pPr marL="2160000" marR="0" lvl="4"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5pPr>
            <a:lvl6pPr marL="2592000" marR="0" lvl="5"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6pPr>
            <a:lvl7pPr marL="3024000" marR="0" lvl="6"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7pPr>
            <a:lvl8pPr marL="3456000" marR="0" lvl="7"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8pPr>
            <a:lvl9pPr marL="3887999" marR="0" lvl="8" indent="-216000">
              <a:spcBef>
                <a:spcPts val="0"/>
              </a:spcBef>
              <a:spcAft>
                <a:spcPts val="283"/>
              </a:spcAft>
              <a:buSzPct val="45000"/>
              <a:buFont typeface="StarSymbol"/>
              <a:buChar char="●"/>
              <a:defRPr lang="en-US" sz="2000" b="0" i="0" u="none" strike="noStrike">
                <a:ln>
                  <a:noFill/>
                </a:ln>
                <a:solidFill>
                  <a:srgbClr val="000000"/>
                </a:solidFill>
                <a:latin typeface="Albany" pitchFamily="18"/>
                <a:ea typeface="Andale Sans UI" pitchFamily="2"/>
                <a:cs typeface="Tahoma" pitchFamily="2"/>
              </a:defRPr>
            </a:lvl9pPr>
          </a:lstStyle>
          <a:p>
            <a:pPr marL="0" indent="0"/>
            <a:endParaRPr lang="en-US"/>
          </a:p>
        </p:txBody>
      </p:sp>
      <p:pic>
        <p:nvPicPr>
          <p:cNvPr id="4" name="Imagen 3"/>
          <p:cNvPicPr>
            <a:picLocks noChangeAspect="1"/>
          </p:cNvPicPr>
          <p:nvPr/>
        </p:nvPicPr>
        <p:blipFill>
          <a:blip r:embed="rId3">
            <a:lum/>
            <a:alphaModFix/>
          </a:blip>
          <a:srcRect/>
          <a:stretch>
            <a:fillRect/>
          </a:stretch>
        </p:blipFill>
        <p:spPr>
          <a:xfrm>
            <a:off x="0" y="0"/>
            <a:ext cx="10080000" cy="756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
                                        <p:tgtEl>
                                          <p:spTgt spid="4"/>
                                        </p:tgtEl>
                                      </p:cBhvr>
                                    </p:animEffect>
                                    <p:anim calcmode="lin" valueType="num">
                                      <p:cBhvr>
                                        <p:cTn id="8" dur="800" decel="1000" fill="hold"/>
                                        <p:tgtEl>
                                          <p:spTgt spid="4"/>
                                        </p:tgtEl>
                                        <p:attrNameLst>
                                          <p:attrName>r</p:attrName>
                                        </p:attrNameLst>
                                      </p:cBhvr>
                                      <p:tavLst>
                                        <p:tav tm="0">
                                          <p:val>
                                            <p:strVal val="-90"/>
                                          </p:val>
                                        </p:tav>
                                        <p:tav tm="100000">
                                          <p:val>
                                            <p:strVal val="0"/>
                                          </p:val>
                                        </p:tav>
                                      </p:tavLst>
                                    </p:anim>
                                    <p:anim calcmode="lin" valueType="num">
                                      <p:cBhvr>
                                        <p:cTn id="9" dur="800" decel="1000" fill="hold"/>
                                        <p:tgtEl>
                                          <p:spTgt spid="4"/>
                                        </p:tgtEl>
                                        <p:attrNameLst>
                                          <p:attrName>ppt_x</p:attrName>
                                        </p:attrNameLst>
                                      </p:cBhvr>
                                      <p:tavLst>
                                        <p:tav tm="0">
                                          <p:val>
                                            <p:strVal val="#ppt_x+0.4"/>
                                          </p:val>
                                        </p:tav>
                                        <p:tav tm="100000">
                                          <p:val>
                                            <p:strVal val="#ppt_x-0.05"/>
                                          </p:val>
                                        </p:tav>
                                      </p:tavLst>
                                    </p:anim>
                                    <p:anim calcmode="lin" valueType="num">
                                      <p:cBhvr>
                                        <p:cTn id="10" dur="800" decel="1000" fill="hold"/>
                                        <p:tgtEl>
                                          <p:spTgt spid="4"/>
                                        </p:tgtEl>
                                        <p:attrNameLst>
                                          <p:attrName>ppt_y</p:attrName>
                                        </p:attrNameLst>
                                      </p:cBhvr>
                                      <p:tavLst>
                                        <p:tav tm="0">
                                          <p:val>
                                            <p:strVal val="#ppt_y-0.4"/>
                                          </p:val>
                                        </p:tav>
                                        <p:tav tm="100000">
                                          <p:val>
                                            <p:strVal val="#ppt_y+0.1"/>
                                          </p:val>
                                        </p:tav>
                                      </p:tavLst>
                                    </p:anim>
                                    <p:anim calcmode="lin" valueType="num">
                                      <p:cBhvr>
                                        <p:cTn id="11" dur="200" accel="1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Cost Analysis">
    <p:spTree>
      <p:nvGrpSpPr>
        <p:cNvPr id="1" name=""/>
        <p:cNvGrpSpPr/>
        <p:nvPr/>
      </p:nvGrpSpPr>
      <p:grpSpPr>
        <a:xfrm>
          <a:off x="0" y="0"/>
          <a:ext cx="0" cy="0"/>
          <a:chOff x="0" y="0"/>
          <a:chExt cx="0" cy="0"/>
        </a:xfrm>
      </p:grpSpPr>
      <p:sp>
        <p:nvSpPr>
          <p:cNvPr id="2" name="TextBox 1"/>
          <p:cNvSpPr txBox="1"/>
          <p:nvPr/>
        </p:nvSpPr>
        <p:spPr>
          <a:xfrm>
            <a:off x="2287800" y="2032919"/>
            <a:ext cx="6856199" cy="3058920"/>
          </a:xfrm>
          <a:prstGeom prst="rect">
            <a:avLst/>
          </a:prstGeom>
          <a:noFill/>
          <a:ln>
            <a:noFill/>
          </a:ln>
        </p:spPr>
        <p:txBody>
          <a:bodyPr vert="horz" wrap="none" lIns="0" tIns="0" rIns="0" bIns="0" compatLnSpc="0"/>
          <a:lstStyle/>
          <a:p>
            <a:pPr marL="0" marR="0" lvl="0" indent="0" algn="ctr" rtl="0" hangingPunct="0">
              <a:lnSpc>
                <a:spcPct val="100000"/>
              </a:lnSpc>
              <a:buClr>
                <a:srgbClr val="000000"/>
              </a:buClr>
              <a:buSzPct val="45000"/>
              <a:buFont typeface="StarSymbol"/>
              <a:buChar char=""/>
              <a:tabLst/>
            </a:pPr>
            <a:r>
              <a:rPr lang="en-US" sz="2400" b="0" i="0" u="none" strike="noStrike" dirty="0">
                <a:ln>
                  <a:noFill/>
                </a:ln>
                <a:solidFill>
                  <a:srgbClr val="000000"/>
                </a:solidFill>
                <a:latin typeface="Albany" pitchFamily="34"/>
                <a:ea typeface="HG Mincho Light J" pitchFamily="2"/>
                <a:cs typeface="Arial Unicode MS" pitchFamily="2"/>
              </a:rPr>
              <a:t> Pompeii was an ancient Roman town-city near modern </a:t>
            </a:r>
            <a:r>
              <a:rPr lang="en-US" sz="2400" b="0" i="0" u="none" strike="noStrike" dirty="0" smtClean="0">
                <a:ln>
                  <a:noFill/>
                </a:ln>
                <a:solidFill>
                  <a:srgbClr val="000000"/>
                </a:solidFill>
                <a:latin typeface="Albany" pitchFamily="34"/>
                <a:ea typeface="HG Mincho Light J" pitchFamily="2"/>
                <a:cs typeface="Arial Unicode MS" pitchFamily="2"/>
              </a:rPr>
              <a:t>Naples</a:t>
            </a:r>
          </a:p>
          <a:p>
            <a:pPr marL="0" marR="0" lvl="0" indent="0" algn="ctr" rtl="0" hangingPunct="0">
              <a:lnSpc>
                <a:spcPct val="100000"/>
              </a:lnSpc>
              <a:buClr>
                <a:srgbClr val="000000"/>
              </a:buClr>
              <a:buSzPct val="45000"/>
              <a:tabLst/>
            </a:pPr>
            <a:r>
              <a:rPr lang="en-US" sz="2400" b="0" i="0" u="none" strike="noStrike" dirty="0" smtClean="0">
                <a:ln>
                  <a:noFill/>
                </a:ln>
                <a:solidFill>
                  <a:srgbClr val="000000"/>
                </a:solidFill>
                <a:latin typeface="Albany" pitchFamily="34"/>
                <a:ea typeface="HG Mincho Light J" pitchFamily="2"/>
                <a:cs typeface="Arial Unicode MS" pitchFamily="2"/>
              </a:rPr>
              <a:t> </a:t>
            </a:r>
            <a:r>
              <a:rPr lang="en-US" sz="2400" b="0" i="0" u="none" strike="noStrike" dirty="0">
                <a:ln>
                  <a:noFill/>
                </a:ln>
                <a:solidFill>
                  <a:srgbClr val="000000"/>
                </a:solidFill>
                <a:latin typeface="Albany" pitchFamily="34"/>
                <a:ea typeface="HG Mincho Light J" pitchFamily="2"/>
                <a:cs typeface="Arial Unicode MS" pitchFamily="2"/>
              </a:rPr>
              <a:t>in the Campania region of Italy, in the territory of the </a:t>
            </a:r>
            <a:r>
              <a:rPr lang="en-US" sz="2400" b="0" i="0" u="none" strike="noStrike" dirty="0" smtClean="0">
                <a:ln>
                  <a:noFill/>
                </a:ln>
                <a:solidFill>
                  <a:srgbClr val="000000"/>
                </a:solidFill>
                <a:latin typeface="Albany" pitchFamily="34"/>
                <a:ea typeface="HG Mincho Light J" pitchFamily="2"/>
                <a:cs typeface="Arial Unicode MS" pitchFamily="2"/>
              </a:rPr>
              <a:t>commune</a:t>
            </a:r>
          </a:p>
          <a:p>
            <a:pPr marL="0" marR="0" lvl="0" indent="0" algn="ctr" rtl="0" hangingPunct="0">
              <a:lnSpc>
                <a:spcPct val="100000"/>
              </a:lnSpc>
              <a:buClr>
                <a:srgbClr val="000000"/>
              </a:buClr>
              <a:buSzPct val="45000"/>
              <a:tabLst/>
            </a:pPr>
            <a:r>
              <a:rPr lang="en-US" sz="2400" b="0" i="0" u="none" strike="noStrike" dirty="0" smtClean="0">
                <a:ln>
                  <a:noFill/>
                </a:ln>
                <a:solidFill>
                  <a:srgbClr val="000000"/>
                </a:solidFill>
                <a:latin typeface="Albany" pitchFamily="34"/>
                <a:ea typeface="HG Mincho Light J" pitchFamily="2"/>
                <a:cs typeface="Arial Unicode MS" pitchFamily="2"/>
              </a:rPr>
              <a:t> </a:t>
            </a:r>
            <a:r>
              <a:rPr lang="en-US" sz="2400" b="0" i="0" u="none" strike="noStrike" dirty="0">
                <a:ln>
                  <a:noFill/>
                </a:ln>
                <a:solidFill>
                  <a:srgbClr val="000000"/>
                </a:solidFill>
                <a:latin typeface="Albany" pitchFamily="34"/>
                <a:ea typeface="HG Mincho Light J" pitchFamily="2"/>
                <a:cs typeface="Arial Unicode MS" pitchFamily="2"/>
              </a:rPr>
              <a:t>of </a:t>
            </a:r>
            <a:r>
              <a:rPr lang="en-US" sz="2400" b="0" i="0" u="none" strike="noStrike" dirty="0" smtClean="0">
                <a:ln>
                  <a:noFill/>
                </a:ln>
                <a:solidFill>
                  <a:srgbClr val="000000"/>
                </a:solidFill>
                <a:latin typeface="Albany" pitchFamily="34"/>
                <a:ea typeface="HG Mincho Light J" pitchFamily="2"/>
                <a:cs typeface="Arial Unicode MS" pitchFamily="2"/>
              </a:rPr>
              <a:t>Pompeii.</a:t>
            </a:r>
            <a:endParaRPr lang="en-US" sz="2400" b="0" i="0" u="none" strike="noStrike" dirty="0">
              <a:ln>
                <a:noFill/>
              </a:ln>
              <a:solidFill>
                <a:srgbClr val="000000"/>
              </a:solidFill>
              <a:latin typeface="Albany" pitchFamily="34"/>
              <a:ea typeface="HG Mincho Light J" pitchFamily="2"/>
              <a:cs typeface="Arial Unicode MS" pitchFamily="2"/>
            </a:endParaRPr>
          </a:p>
          <a:p>
            <a:pPr marL="0" marR="0" lvl="0" indent="0" algn="ctr" rtl="0" hangingPunct="0">
              <a:lnSpc>
                <a:spcPct val="100000"/>
              </a:lnSpc>
              <a:buClr>
                <a:srgbClr val="000000"/>
              </a:buClr>
              <a:buSzPct val="45000"/>
              <a:buFont typeface="StarSymbol"/>
              <a:buChar char=""/>
              <a:tabLst/>
            </a:pPr>
            <a:endParaRPr lang="en-US" sz="2400" b="0" i="0" u="none" strike="noStrike" dirty="0">
              <a:ln>
                <a:noFill/>
              </a:ln>
              <a:solidFill>
                <a:srgbClr val="000000"/>
              </a:solidFill>
              <a:latin typeface="Albany" pitchFamily="34"/>
              <a:ea typeface="HG Mincho Light J" pitchFamily="2"/>
              <a:cs typeface="Arial Unicode MS" pitchFamily="2"/>
            </a:endParaRPr>
          </a:p>
          <a:p>
            <a:pPr marL="0" marR="0" lvl="0" indent="0" algn="ctr" rtl="0" hangingPunct="0">
              <a:lnSpc>
                <a:spcPct val="100000"/>
              </a:lnSpc>
              <a:buClr>
                <a:srgbClr val="000000"/>
              </a:buClr>
              <a:buSzPct val="45000"/>
              <a:buFont typeface="StarSymbol"/>
              <a:buChar char=""/>
              <a:tabLst/>
            </a:pPr>
            <a:r>
              <a:rPr lang="en-US" sz="2400" b="0" i="0" u="none" strike="noStrike" dirty="0">
                <a:ln>
                  <a:noFill/>
                </a:ln>
                <a:solidFill>
                  <a:srgbClr val="000000"/>
                </a:solidFill>
                <a:latin typeface="Albany" pitchFamily="34"/>
                <a:ea typeface="HG Mincho Light J" pitchFamily="2"/>
                <a:cs typeface="Arial Unicode MS" pitchFamily="2"/>
              </a:rPr>
              <a:t> Pompeii, along with Herculaneum and many villas in the </a:t>
            </a:r>
            <a:endParaRPr lang="en-US" sz="2400" b="0" i="0" u="none" strike="noStrike" dirty="0" smtClean="0">
              <a:ln>
                <a:noFill/>
              </a:ln>
              <a:solidFill>
                <a:srgbClr val="000000"/>
              </a:solidFill>
              <a:latin typeface="Albany" pitchFamily="34"/>
              <a:ea typeface="HG Mincho Light J" pitchFamily="2"/>
              <a:cs typeface="Arial Unicode MS" pitchFamily="2"/>
            </a:endParaRPr>
          </a:p>
          <a:p>
            <a:pPr marL="0" marR="0" lvl="0" indent="0" algn="ctr" rtl="0" hangingPunct="0">
              <a:lnSpc>
                <a:spcPct val="100000"/>
              </a:lnSpc>
              <a:buClr>
                <a:srgbClr val="000000"/>
              </a:buClr>
              <a:buSzPct val="45000"/>
              <a:tabLst/>
            </a:pPr>
            <a:r>
              <a:rPr lang="en-US" sz="2400" b="0" i="0" u="none" strike="noStrike" dirty="0" smtClean="0">
                <a:ln>
                  <a:noFill/>
                </a:ln>
                <a:solidFill>
                  <a:srgbClr val="000000"/>
                </a:solidFill>
                <a:latin typeface="Albany" pitchFamily="34"/>
                <a:ea typeface="HG Mincho Light J" pitchFamily="2"/>
                <a:cs typeface="Arial Unicode MS" pitchFamily="2"/>
              </a:rPr>
              <a:t>surrounding </a:t>
            </a:r>
            <a:r>
              <a:rPr lang="en-US" sz="2400" b="0" i="0" u="none" strike="noStrike" dirty="0">
                <a:ln>
                  <a:noFill/>
                </a:ln>
                <a:solidFill>
                  <a:srgbClr val="000000"/>
                </a:solidFill>
                <a:latin typeface="Albany" pitchFamily="34"/>
                <a:ea typeface="HG Mincho Light J" pitchFamily="2"/>
                <a:cs typeface="Arial Unicode MS" pitchFamily="2"/>
              </a:rPr>
              <a:t>area, was mostly destroyed and buried under </a:t>
            </a:r>
            <a:endParaRPr lang="en-US" sz="2400" b="0" i="0" u="none" strike="noStrike" dirty="0" smtClean="0">
              <a:ln>
                <a:noFill/>
              </a:ln>
              <a:solidFill>
                <a:srgbClr val="000000"/>
              </a:solidFill>
              <a:latin typeface="Albany" pitchFamily="34"/>
              <a:ea typeface="HG Mincho Light J" pitchFamily="2"/>
              <a:cs typeface="Arial Unicode MS" pitchFamily="2"/>
            </a:endParaRPr>
          </a:p>
          <a:p>
            <a:pPr marL="0" marR="0" lvl="0" indent="0" algn="ctr" rtl="0" hangingPunct="0">
              <a:lnSpc>
                <a:spcPct val="100000"/>
              </a:lnSpc>
              <a:buClr>
                <a:srgbClr val="000000"/>
              </a:buClr>
              <a:buSzPct val="45000"/>
              <a:tabLst/>
            </a:pPr>
            <a:r>
              <a:rPr lang="en-US" sz="2400" b="0" i="0" u="none" strike="noStrike" dirty="0" smtClean="0">
                <a:ln>
                  <a:noFill/>
                </a:ln>
                <a:solidFill>
                  <a:srgbClr val="000000"/>
                </a:solidFill>
                <a:latin typeface="Albany" pitchFamily="34"/>
                <a:ea typeface="HG Mincho Light J" pitchFamily="2"/>
                <a:cs typeface="Arial Unicode MS" pitchFamily="2"/>
              </a:rPr>
              <a:t>4 </a:t>
            </a:r>
            <a:r>
              <a:rPr lang="en-US" sz="2400" b="0" i="0" u="none" strike="noStrike" dirty="0">
                <a:ln>
                  <a:noFill/>
                </a:ln>
                <a:solidFill>
                  <a:srgbClr val="000000"/>
                </a:solidFill>
                <a:latin typeface="Albany" pitchFamily="34"/>
                <a:ea typeface="HG Mincho Light J" pitchFamily="2"/>
                <a:cs typeface="Arial Unicode MS" pitchFamily="2"/>
              </a:rPr>
              <a:t>to 6 m (13 to 20 </a:t>
            </a:r>
            <a:r>
              <a:rPr lang="en-US" sz="2400" b="0" i="0" u="none" strike="noStrike" dirty="0" err="1">
                <a:ln>
                  <a:noFill/>
                </a:ln>
                <a:solidFill>
                  <a:srgbClr val="000000"/>
                </a:solidFill>
                <a:latin typeface="Albany" pitchFamily="34"/>
                <a:ea typeface="HG Mincho Light J" pitchFamily="2"/>
                <a:cs typeface="Arial Unicode MS" pitchFamily="2"/>
              </a:rPr>
              <a:t>ft</a:t>
            </a:r>
            <a:r>
              <a:rPr lang="en-US" sz="2400" b="0" i="0" u="none" strike="noStrike" dirty="0">
                <a:ln>
                  <a:noFill/>
                </a:ln>
                <a:solidFill>
                  <a:srgbClr val="000000"/>
                </a:solidFill>
                <a:latin typeface="Albany" pitchFamily="34"/>
                <a:ea typeface="HG Mincho Light J" pitchFamily="2"/>
                <a:cs typeface="Arial Unicode MS" pitchFamily="2"/>
              </a:rPr>
              <a:t>) of volcanic ash and pumice in the </a:t>
            </a:r>
            <a:endParaRPr lang="en-US" sz="2400" b="0" i="0" u="none" strike="noStrike" dirty="0" smtClean="0">
              <a:ln>
                <a:noFill/>
              </a:ln>
              <a:solidFill>
                <a:srgbClr val="000000"/>
              </a:solidFill>
              <a:latin typeface="Albany" pitchFamily="34"/>
              <a:ea typeface="HG Mincho Light J" pitchFamily="2"/>
              <a:cs typeface="Arial Unicode MS" pitchFamily="2"/>
            </a:endParaRPr>
          </a:p>
          <a:p>
            <a:pPr marL="0" marR="0" lvl="0" indent="0" algn="ctr" rtl="0" hangingPunct="0">
              <a:lnSpc>
                <a:spcPct val="100000"/>
              </a:lnSpc>
              <a:buClr>
                <a:srgbClr val="000000"/>
              </a:buClr>
              <a:buSzPct val="45000"/>
              <a:tabLst/>
            </a:pPr>
            <a:r>
              <a:rPr lang="en-US" sz="2400" b="0" i="0" u="none" strike="noStrike" dirty="0" smtClean="0">
                <a:ln>
                  <a:noFill/>
                </a:ln>
                <a:solidFill>
                  <a:srgbClr val="000000"/>
                </a:solidFill>
                <a:latin typeface="Albany" pitchFamily="34"/>
                <a:ea typeface="HG Mincho Light J" pitchFamily="2"/>
                <a:cs typeface="Arial Unicode MS" pitchFamily="2"/>
              </a:rPr>
              <a:t>eruption </a:t>
            </a:r>
            <a:r>
              <a:rPr lang="en-US" sz="2400" b="0" i="0" u="none" strike="noStrike" dirty="0">
                <a:ln>
                  <a:noFill/>
                </a:ln>
                <a:solidFill>
                  <a:srgbClr val="000000"/>
                </a:solidFill>
                <a:latin typeface="Albany" pitchFamily="34"/>
                <a:ea typeface="HG Mincho Light J" pitchFamily="2"/>
                <a:cs typeface="Arial Unicode MS" pitchFamily="2"/>
              </a:rPr>
              <a:t>of Mount Vesuvius in 79 AD.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trengths and Advantages">
    <p:spTree>
      <p:nvGrpSpPr>
        <p:cNvPr id="1" name=""/>
        <p:cNvGrpSpPr/>
        <p:nvPr/>
      </p:nvGrpSpPr>
      <p:grpSpPr>
        <a:xfrm>
          <a:off x="0" y="0"/>
          <a:ext cx="0" cy="0"/>
          <a:chOff x="0" y="0"/>
          <a:chExt cx="0" cy="0"/>
        </a:xfrm>
      </p:grpSpPr>
      <p:sp>
        <p:nvSpPr>
          <p:cNvPr id="2" name="TextBox 1"/>
          <p:cNvSpPr txBox="1"/>
          <p:nvPr/>
        </p:nvSpPr>
        <p:spPr>
          <a:xfrm>
            <a:off x="1800000" y="2208600"/>
            <a:ext cx="7742160" cy="2039399"/>
          </a:xfrm>
          <a:prstGeom prst="rect">
            <a:avLst/>
          </a:prstGeom>
          <a:noFill/>
          <a:ln>
            <a:noFill/>
          </a:ln>
        </p:spPr>
        <p:txBody>
          <a:bodyPr vert="horz" wrap="none" lIns="0" tIns="0" rIns="0" bIns="0" compatLnSpc="0"/>
          <a:lstStyle/>
          <a:p>
            <a:pPr marL="0" marR="0" lvl="0" indent="0" algn="ctr" rtl="0" hangingPunct="0">
              <a:lnSpc>
                <a:spcPct val="100000"/>
              </a:lnSpc>
              <a:buClr>
                <a:srgbClr val="000000"/>
              </a:buClr>
              <a:buSzPct val="45000"/>
              <a:buFont typeface="StarSymbol"/>
              <a:buChar char=""/>
              <a:tabLst/>
            </a:pPr>
            <a:r>
              <a:rPr lang="en-US" sz="2400" b="0" i="0" u="none" strike="noStrike" dirty="0">
                <a:ln>
                  <a:noFill/>
                </a:ln>
                <a:solidFill>
                  <a:srgbClr val="000000"/>
                </a:solidFill>
                <a:latin typeface="Albany" pitchFamily="34"/>
                <a:ea typeface="HG Mincho Light J" pitchFamily="2"/>
                <a:cs typeface="Arial Unicode MS" pitchFamily="2"/>
              </a:rPr>
              <a:t> In the roman years population of Pompeii was estimated at </a:t>
            </a:r>
            <a:r>
              <a:rPr lang="en-US" sz="2400" b="0" i="0" u="none" strike="noStrike" dirty="0" smtClean="0">
                <a:ln>
                  <a:noFill/>
                </a:ln>
                <a:solidFill>
                  <a:srgbClr val="000000"/>
                </a:solidFill>
                <a:latin typeface="Albany" pitchFamily="34"/>
                <a:ea typeface="HG Mincho Light J" pitchFamily="2"/>
                <a:cs typeface="Arial Unicode MS" pitchFamily="2"/>
              </a:rPr>
              <a:t>11,000</a:t>
            </a:r>
          </a:p>
          <a:p>
            <a:pPr marL="0" marR="0" lvl="0" indent="0" algn="ctr" rtl="0" hangingPunct="0">
              <a:lnSpc>
                <a:spcPct val="100000"/>
              </a:lnSpc>
              <a:buClr>
                <a:srgbClr val="000000"/>
              </a:buClr>
              <a:buSzPct val="45000"/>
              <a:tabLst/>
            </a:pPr>
            <a:r>
              <a:rPr lang="en-US" sz="2400" b="0" i="0" u="none" strike="noStrike" dirty="0" smtClean="0">
                <a:ln>
                  <a:noFill/>
                </a:ln>
                <a:solidFill>
                  <a:srgbClr val="000000"/>
                </a:solidFill>
                <a:latin typeface="Albany" pitchFamily="34"/>
                <a:ea typeface="HG Mincho Light J" pitchFamily="2"/>
                <a:cs typeface="Arial Unicode MS" pitchFamily="2"/>
              </a:rPr>
              <a:t> </a:t>
            </a:r>
            <a:r>
              <a:rPr lang="en-US" sz="2400" b="0" i="0" u="none" strike="noStrike" dirty="0">
                <a:ln>
                  <a:noFill/>
                </a:ln>
                <a:solidFill>
                  <a:srgbClr val="000000"/>
                </a:solidFill>
                <a:latin typeface="Albany" pitchFamily="34"/>
                <a:ea typeface="HG Mincho Light J" pitchFamily="2"/>
                <a:cs typeface="Arial Unicode MS" pitchFamily="2"/>
              </a:rPr>
              <a:t>people, and the city had a complex water system, an </a:t>
            </a:r>
            <a:r>
              <a:rPr lang="en-US" sz="2400" b="0" i="0" u="none" strike="noStrike" dirty="0" err="1">
                <a:ln>
                  <a:noFill/>
                </a:ln>
                <a:solidFill>
                  <a:srgbClr val="000000"/>
                </a:solidFill>
                <a:latin typeface="Albany" pitchFamily="34"/>
                <a:ea typeface="HG Mincho Light J" pitchFamily="2"/>
                <a:cs typeface="Arial Unicode MS" pitchFamily="2"/>
              </a:rPr>
              <a:t>amphitheatre</a:t>
            </a:r>
            <a:r>
              <a:rPr lang="en-US" sz="2400" b="0" i="0" u="none" strike="noStrike" dirty="0" smtClean="0">
                <a:ln>
                  <a:noFill/>
                </a:ln>
                <a:solidFill>
                  <a:srgbClr val="000000"/>
                </a:solidFill>
                <a:latin typeface="Albany" pitchFamily="34"/>
                <a:ea typeface="HG Mincho Light J" pitchFamily="2"/>
                <a:cs typeface="Arial Unicode MS" pitchFamily="2"/>
              </a:rPr>
              <a:t>,</a:t>
            </a:r>
          </a:p>
          <a:p>
            <a:pPr marL="0" marR="0" lvl="0" indent="0" algn="ctr" rtl="0" hangingPunct="0">
              <a:lnSpc>
                <a:spcPct val="100000"/>
              </a:lnSpc>
              <a:buClr>
                <a:srgbClr val="000000"/>
              </a:buClr>
              <a:buSzPct val="45000"/>
              <a:tabLst/>
            </a:pPr>
            <a:r>
              <a:rPr lang="en-US" sz="2400" b="0" i="0" u="none" strike="noStrike" dirty="0" smtClean="0">
                <a:ln>
                  <a:noFill/>
                </a:ln>
                <a:solidFill>
                  <a:srgbClr val="000000"/>
                </a:solidFill>
                <a:latin typeface="Albany" pitchFamily="34"/>
                <a:ea typeface="HG Mincho Light J" pitchFamily="2"/>
                <a:cs typeface="Arial Unicode MS" pitchFamily="2"/>
              </a:rPr>
              <a:t> </a:t>
            </a:r>
            <a:r>
              <a:rPr lang="en-US" sz="2400" b="0" i="0" u="none" strike="noStrike" dirty="0">
                <a:ln>
                  <a:noFill/>
                </a:ln>
                <a:solidFill>
                  <a:srgbClr val="000000"/>
                </a:solidFill>
                <a:latin typeface="Albany" pitchFamily="34"/>
                <a:ea typeface="HG Mincho Light J" pitchFamily="2"/>
                <a:cs typeface="Arial Unicode MS" pitchFamily="2"/>
              </a:rPr>
              <a:t>gymnasium, and a port.</a:t>
            </a:r>
          </a:p>
          <a:p>
            <a:pPr marL="0" marR="0" lvl="0" indent="0" algn="ctr" rtl="0" hangingPunct="0">
              <a:lnSpc>
                <a:spcPct val="100000"/>
              </a:lnSpc>
              <a:buClr>
                <a:srgbClr val="000000"/>
              </a:buClr>
              <a:buSzPct val="45000"/>
              <a:buFont typeface="StarSymbol"/>
              <a:buChar char=""/>
              <a:tabLst/>
            </a:pPr>
            <a:endParaRPr lang="en-US" sz="2400" b="0" i="0" u="none" strike="noStrike" dirty="0">
              <a:ln>
                <a:noFill/>
              </a:ln>
              <a:solidFill>
                <a:srgbClr val="000000"/>
              </a:solidFill>
              <a:latin typeface="Albany" pitchFamily="34"/>
              <a:ea typeface="HG Mincho Light J" pitchFamily="2"/>
              <a:cs typeface="Arial Unicode MS" pitchFamily="2"/>
            </a:endParaRPr>
          </a:p>
          <a:p>
            <a:pPr marL="0" marR="0" lvl="0" indent="0" algn="ctr" rtl="0" hangingPunct="0">
              <a:lnSpc>
                <a:spcPct val="100000"/>
              </a:lnSpc>
              <a:buClr>
                <a:srgbClr val="000000"/>
              </a:buClr>
              <a:buSzPct val="45000"/>
              <a:buFont typeface="StarSymbol"/>
              <a:buChar char=""/>
              <a:tabLst/>
            </a:pPr>
            <a:r>
              <a:rPr lang="en-US" sz="2400" b="0" i="0" u="none" strike="noStrike" dirty="0">
                <a:ln>
                  <a:noFill/>
                </a:ln>
                <a:solidFill>
                  <a:srgbClr val="000000"/>
                </a:solidFill>
                <a:latin typeface="Albany" pitchFamily="34"/>
                <a:ea typeface="HG Mincho Light J" pitchFamily="2"/>
                <a:cs typeface="Arial Unicode MS" pitchFamily="2"/>
              </a:rPr>
              <a:t>The eruption destroyed the city, killing its inhabitants and </a:t>
            </a:r>
            <a:r>
              <a:rPr lang="en-US" sz="2400" b="0" i="0" u="none" strike="noStrike" dirty="0" smtClean="0">
                <a:ln>
                  <a:noFill/>
                </a:ln>
                <a:solidFill>
                  <a:srgbClr val="000000"/>
                </a:solidFill>
                <a:latin typeface="Albany" pitchFamily="34"/>
                <a:ea typeface="HG Mincho Light J" pitchFamily="2"/>
                <a:cs typeface="Arial Unicode MS" pitchFamily="2"/>
              </a:rPr>
              <a:t>burying</a:t>
            </a:r>
          </a:p>
          <a:p>
            <a:pPr marL="0" marR="0" lvl="0" indent="0" algn="ctr" rtl="0" hangingPunct="0">
              <a:lnSpc>
                <a:spcPct val="100000"/>
              </a:lnSpc>
              <a:buClr>
                <a:srgbClr val="000000"/>
              </a:buClr>
              <a:buSzPct val="45000"/>
              <a:buFont typeface="StarSymbol"/>
              <a:buChar char=""/>
              <a:tabLst/>
            </a:pPr>
            <a:r>
              <a:rPr lang="en-US" sz="2400" b="0" i="0" u="none" strike="noStrike" dirty="0" smtClean="0">
                <a:ln>
                  <a:noFill/>
                </a:ln>
                <a:solidFill>
                  <a:srgbClr val="000000"/>
                </a:solidFill>
                <a:latin typeface="Albany" pitchFamily="34"/>
                <a:ea typeface="HG Mincho Light J" pitchFamily="2"/>
                <a:cs typeface="Arial Unicode MS" pitchFamily="2"/>
              </a:rPr>
              <a:t> </a:t>
            </a:r>
            <a:r>
              <a:rPr lang="en-US" sz="2400" b="0" i="0" u="none" strike="noStrike" dirty="0">
                <a:ln>
                  <a:noFill/>
                </a:ln>
                <a:solidFill>
                  <a:srgbClr val="000000"/>
                </a:solidFill>
                <a:latin typeface="Albany" pitchFamily="34"/>
                <a:ea typeface="HG Mincho Light J" pitchFamily="2"/>
                <a:cs typeface="Arial Unicode MS" pitchFamily="2"/>
              </a:rPr>
              <a:t>it under tons of ash.</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prs-novel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yt-reded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Αποκορύφωμα">
  <a:themeElements>
    <a:clrScheme name="Αποκορύφωμα">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Αποκορύφωμα">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ποκορύφωμα">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Αστικό">
  <a:themeElements>
    <a:clrScheme name="Ορίζοντα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Αστικό">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Αστικό">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Legno">
  <a:themeElements>
    <a:clrScheme name="Legn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gn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gn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6.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../../../../Program%20Files%20(x86)/OpenOffice%204/share/template/el/presnt/prs-novelty.otp</Template>
  <TotalTime>181</TotalTime>
  <Words>1709</Words>
  <Application>Microsoft Office PowerPoint</Application>
  <PresentationFormat>Personalizado</PresentationFormat>
  <Paragraphs>108</Paragraphs>
  <Slides>60</Slides>
  <Notes>18</Notes>
  <HiddenSlides>0</HiddenSlides>
  <MMClips>0</MMClips>
  <ScaleCrop>false</ScaleCrop>
  <HeadingPairs>
    <vt:vector size="6" baseType="variant">
      <vt:variant>
        <vt:lpstr>Fuentes usadas</vt:lpstr>
      </vt:variant>
      <vt:variant>
        <vt:i4>20</vt:i4>
      </vt:variant>
      <vt:variant>
        <vt:lpstr>Tema</vt:lpstr>
      </vt:variant>
      <vt:variant>
        <vt:i4>5</vt:i4>
      </vt:variant>
      <vt:variant>
        <vt:lpstr>Títulos de diapositiva</vt:lpstr>
      </vt:variant>
      <vt:variant>
        <vt:i4>60</vt:i4>
      </vt:variant>
    </vt:vector>
  </HeadingPairs>
  <TitlesOfParts>
    <vt:vector size="85" baseType="lpstr">
      <vt:lpstr>Arial Unicode MS</vt:lpstr>
      <vt:lpstr>Albany</vt:lpstr>
      <vt:lpstr>Andale Sans UI</vt:lpstr>
      <vt:lpstr>Arial</vt:lpstr>
      <vt:lpstr>Batang</vt:lpstr>
      <vt:lpstr>Berlin Sans FB</vt:lpstr>
      <vt:lpstr>Book Antiqua</vt:lpstr>
      <vt:lpstr>Georgia</vt:lpstr>
      <vt:lpstr>HG Mincho Light J</vt:lpstr>
      <vt:lpstr>Lucida Sans</vt:lpstr>
      <vt:lpstr>Rockwell</vt:lpstr>
      <vt:lpstr>Rockwell Condensed</vt:lpstr>
      <vt:lpstr>StarSymbol</vt:lpstr>
      <vt:lpstr>Tahoma</vt:lpstr>
      <vt:lpstr>Thorndale</vt:lpstr>
      <vt:lpstr>Times New Roman</vt:lpstr>
      <vt:lpstr>Trebuchet MS</vt:lpstr>
      <vt:lpstr>Wingdings</vt:lpstr>
      <vt:lpstr>Wingdings 2</vt:lpstr>
      <vt:lpstr>Wingdings 3</vt:lpstr>
      <vt:lpstr>prs-novelty</vt:lpstr>
      <vt:lpstr>lyt-rededges</vt:lpstr>
      <vt:lpstr>Αποκορύφωμα</vt:lpstr>
      <vt:lpstr>Αστικό</vt:lpstr>
      <vt:lpstr>Legno</vt:lpstr>
      <vt:lpstr>Presentación de PowerPoint</vt:lpstr>
      <vt:lpstr>Cuando La Tierra Tiembla Estamos Preparados</vt:lpstr>
      <vt:lpstr>Presentación de PowerPoint</vt:lpstr>
      <vt:lpstr> The volcano Vesuvius (Naples), whose eruption buried the Roman cities of Herculaneum and Pompeii in 79 AD.</vt:lpstr>
      <vt:lpstr>VESUVIUS</vt:lpstr>
      <vt:lpstr>POMPEII</vt:lpstr>
      <vt:lpstr>Presentación de PowerPoint</vt:lpstr>
      <vt:lpstr>Presentación de PowerPoint</vt:lpstr>
      <vt:lpstr>Presentación de PowerPoint</vt:lpstr>
      <vt:lpstr>Presentación de PowerPoint</vt:lpstr>
      <vt:lpstr>Presentación de PowerPoint</vt:lpstr>
      <vt:lpstr>HERCULANEUM</vt:lpstr>
      <vt:lpstr>Presentación de PowerPoint</vt:lpstr>
      <vt:lpstr>Presentación de PowerPoint</vt:lpstr>
      <vt:lpstr>Presentación de PowerPoint</vt:lpstr>
      <vt:lpstr>Presentación de PowerPoint</vt:lpstr>
      <vt:lpstr>Presentación de PowerPoint</vt:lpstr>
      <vt:lpstr>Thank you for your attention!!!!!</vt:lpstr>
      <vt:lpstr>ERASMUS 2017</vt:lpstr>
      <vt:lpstr>The eruption of Vesuvius in 79 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AΤΗΙΝΑ DROULIA ASSUNTA DAMIANO</vt:lpstr>
      <vt:lpstr>ERASMUS+ IF THE EARTH SHAKES! WILL YOU BE READY?    Veronica De Simone     Dimitra Foteinou     </vt:lpstr>
      <vt:lpstr>VESUVIUS ERUPTION IN 79 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Vesuvius-pompeii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a New Product</dc:title>
  <dc:creator>Σπυρος</dc:creator>
  <dc:description>General introduction of a new product taking customer wishes into account</dc:description>
  <cp:lastModifiedBy>Usuario</cp:lastModifiedBy>
  <cp:revision>20</cp:revision>
  <dcterms:created xsi:type="dcterms:W3CDTF">2017-02-28T20:22:15Z</dcterms:created>
  <dcterms:modified xsi:type="dcterms:W3CDTF">2017-07-21T19:13:02Z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fo 0">
    <vt:lpwstr/>
  </property>
  <property fmtid="{D5CDD505-2E9C-101B-9397-08002B2CF9AE}" pid="3" name="Info 1">
    <vt:lpwstr/>
  </property>
  <property fmtid="{D5CDD505-2E9C-101B-9397-08002B2CF9AE}" pid="4" name="Info 2">
    <vt:lpwstr/>
  </property>
  <property fmtid="{D5CDD505-2E9C-101B-9397-08002B2CF9AE}" pid="5" name="Info 3">
    <vt:lpwstr/>
  </property>
</Properties>
</file>