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65" r:id="rId2"/>
    <p:sldId id="266" r:id="rId3"/>
    <p:sldId id="267" r:id="rId4"/>
  </p:sldIdLst>
  <p:sldSz cx="12192000" cy="685800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58" autoAdjust="0"/>
    <p:restoredTop sz="94660" autoAdjust="0"/>
  </p:normalViewPr>
  <p:slideViewPr>
    <p:cSldViewPr snapToGrid="0">
      <p:cViewPr varScale="1">
        <p:scale>
          <a:sx n="90" d="100"/>
          <a:sy n="90" d="100"/>
        </p:scale>
        <p:origin x="504" y="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4B45CE0-184A-46B0-BB40-2FEB6D8D60B4}" type="datetimeFigureOut">
              <a:rPr lang="it-IT"/>
              <a:pPr>
                <a:defRPr/>
              </a:pPr>
              <a:t>16/09/2017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Modifica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D97782E-C69A-4180-9CFA-299CC08254F4}" type="slidenum">
              <a:rPr lang="it-IT"/>
              <a:pPr>
                <a:defRPr/>
              </a:pPr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97611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E1088-850A-4B89-8DE1-F6052E2C1E32}" type="datetimeFigureOut">
              <a:rPr lang="it-IT"/>
              <a:pPr>
                <a:defRPr/>
              </a:pPr>
              <a:t>16/09/2017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C8413-26FC-47F0-910F-753A15779E97}" type="slidenum">
              <a:rPr lang="it-IT"/>
              <a:pPr>
                <a:defRPr/>
              </a:pPr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0535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539A7-617E-48D5-BEF2-CB8BFD80569F}" type="datetimeFigureOut">
              <a:rPr lang="it-IT"/>
              <a:pPr>
                <a:defRPr/>
              </a:pPr>
              <a:t>16/09/2017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B4F6B-422F-4443-8742-4A0356D0B91C}" type="slidenum">
              <a:rPr lang="it-IT"/>
              <a:pPr>
                <a:defRPr/>
              </a:pPr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1318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FC807-6E24-4A02-8B19-4FBD4C02FCFA}" type="datetimeFigureOut">
              <a:rPr lang="it-IT"/>
              <a:pPr>
                <a:defRPr/>
              </a:pPr>
              <a:t>16/09/2017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6591B-F4DE-4695-BF28-7FF8C21750C8}" type="slidenum">
              <a:rPr lang="it-IT"/>
              <a:pPr>
                <a:defRPr/>
              </a:pPr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6695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03565-7D81-4667-BD6C-8BF3D9DFC887}" type="datetimeFigureOut">
              <a:rPr lang="it-IT"/>
              <a:pPr>
                <a:defRPr/>
              </a:pPr>
              <a:t>16/09/2017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C6E48-FD86-4CE5-9D1E-009CB8918B01}" type="slidenum">
              <a:rPr lang="it-IT"/>
              <a:pPr>
                <a:defRPr/>
              </a:pPr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8602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37FA1-38E5-44CE-947D-BA9D9292FA1A}" type="datetimeFigureOut">
              <a:rPr lang="it-IT"/>
              <a:pPr>
                <a:defRPr/>
              </a:pPr>
              <a:t>16/09/2017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02EF6-27ED-4370-BEF5-36E7B4ADFCE6}" type="slidenum">
              <a:rPr lang="it-IT"/>
              <a:pPr>
                <a:defRPr/>
              </a:pPr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7324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FE75A-A742-48C4-B00A-43488CF95688}" type="datetimeFigureOut">
              <a:rPr lang="it-IT"/>
              <a:pPr>
                <a:defRPr/>
              </a:pPr>
              <a:t>16/09/2017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9B96A-A008-41A7-905E-C4643F7E991D}" type="slidenum">
              <a:rPr lang="it-IT"/>
              <a:pPr>
                <a:defRPr/>
              </a:pPr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2754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896B2-F59D-467D-B720-F1106DC7CFF8}" type="datetimeFigureOut">
              <a:rPr lang="it-IT"/>
              <a:pPr>
                <a:defRPr/>
              </a:pPr>
              <a:t>16/09/2017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8568D-5818-43ED-B0E6-3FA1B92D82A7}" type="slidenum">
              <a:rPr lang="it-IT"/>
              <a:pPr>
                <a:defRPr/>
              </a:pPr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0826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B0D83-64DB-493F-B691-581DCC7864C3}" type="datetimeFigureOut">
              <a:rPr lang="it-IT"/>
              <a:pPr>
                <a:defRPr/>
              </a:pPr>
              <a:t>16/09/2017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AD1AE-2C74-4DC2-B0F7-DAA184C77EFE}" type="slidenum">
              <a:rPr lang="it-IT"/>
              <a:pPr>
                <a:defRPr/>
              </a:pPr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983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AAC14-45F4-41C4-ACB4-2296F9936B15}" type="datetimeFigureOut">
              <a:rPr lang="it-IT"/>
              <a:pPr>
                <a:defRPr/>
              </a:pPr>
              <a:t>16/09/2017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B02E5-AC3E-43CF-BD62-0ACDD88A90BD}" type="slidenum">
              <a:rPr lang="it-IT"/>
              <a:pPr>
                <a:defRPr/>
              </a:pPr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489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E8154-25D4-4373-BC54-396AD10BABA0}" type="datetimeFigureOut">
              <a:rPr lang="it-IT"/>
              <a:pPr>
                <a:defRPr/>
              </a:pPr>
              <a:t>16/09/2017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767A5-4FE6-4C71-A799-50F8F8EBE480}" type="slidenum">
              <a:rPr lang="it-IT"/>
              <a:pPr>
                <a:defRPr/>
              </a:pPr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7630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8EA9C-72F4-422E-B6BC-47EC780516D2}" type="datetimeFigureOut">
              <a:rPr lang="it-IT"/>
              <a:pPr>
                <a:defRPr/>
              </a:pPr>
              <a:t>16/09/2017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4D315-6F77-4442-BCE6-DEC33511664D}" type="slidenum">
              <a:rPr lang="it-IT"/>
              <a:pPr>
                <a:defRPr/>
              </a:pPr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9310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Modifica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5C292A4-679E-487F-82F2-D1E037A8C0CF}" type="datetimeFigureOut">
              <a:rPr lang="it-IT"/>
              <a:pPr>
                <a:defRPr/>
              </a:pPr>
              <a:t>16/09/2017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E83B3B-7FEC-42D9-AB5C-2265D07BF1B8}" type="slidenum">
              <a:rPr lang="it-IT"/>
              <a:pPr>
                <a:defRPr/>
              </a:pPr>
              <a:t>‹Nº›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8963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524000" y="60027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solidFill>
                  <a:srgbClr val="C00000"/>
                </a:solidFill>
              </a:rPr>
              <a:t>Foto gite  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6" name="video1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20.91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0676" y="829468"/>
            <a:ext cx="10244668" cy="576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8963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8503">
            <a:off x="381000" y="2800350"/>
            <a:ext cx="6231467" cy="35052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5311">
            <a:off x="1962150" y="420687"/>
            <a:ext cx="4402667" cy="24765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83716">
            <a:off x="6550745" y="362370"/>
            <a:ext cx="4641892" cy="309266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12471">
            <a:off x="6187436" y="3133870"/>
            <a:ext cx="4588085" cy="34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5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4613"/>
            <a:ext cx="1858963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71560">
            <a:off x="1628652" y="523827"/>
            <a:ext cx="5436715" cy="362221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0044">
            <a:off x="6528188" y="3079058"/>
            <a:ext cx="5227474" cy="294045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50" y="3409949"/>
            <a:ext cx="56388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7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FE060D6F-0664-4B13-B627-01ACB5030279}" vid="{6EF40827-2B09-4BEA-AC9E-945C731EDABC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Presentazione standard1</Template>
  <TotalTime>201</TotalTime>
  <Words>2</Words>
  <Application>Microsoft Office PowerPoint</Application>
  <PresentationFormat>Panorámica</PresentationFormat>
  <Paragraphs>1</Paragraphs>
  <Slides>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di Office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utente28</dc:creator>
  <cp:lastModifiedBy>Usuario</cp:lastModifiedBy>
  <cp:revision>21</cp:revision>
  <dcterms:created xsi:type="dcterms:W3CDTF">2017-03-16T08:49:33Z</dcterms:created>
  <dcterms:modified xsi:type="dcterms:W3CDTF">2017-09-16T07:13:53Z</dcterms:modified>
</cp:coreProperties>
</file>