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9036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051720" y="188640"/>
            <a:ext cx="525658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5400" b="1" i="0" u="none" strike="noStrike" cap="non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GUADELOUPE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 descr="000001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484784"/>
            <a:ext cx="9271522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1475656" y="260648"/>
            <a:ext cx="6152245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5400" b="1" cap="non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LPO POINTE-NOIRE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635510" y="4977295"/>
            <a:ext cx="7488600" cy="156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polyvalent high school is located on two sites, the first, general and technological high school is located in Pointe-Noire and the section of vocational education is located in Bouillante</a:t>
            </a:r>
          </a:p>
        </p:txBody>
      </p:sp>
      <p:pic>
        <p:nvPicPr>
          <p:cNvPr id="208" name="Shape 208" descr="220px-Bouillan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288" y="3573016"/>
            <a:ext cx="1807468" cy="16267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82850" y="236070"/>
            <a:ext cx="8229600" cy="550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fr-F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</a:p>
          <a:p>
            <a:pPr lvl="0" indent="-69850" algn="ctr" rtl="0">
              <a:lnSpc>
                <a:spcPct val="102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r-F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headmaster, Mr Patrick LOVAL has been running the school since 2016</a:t>
            </a:r>
          </a:p>
          <a:p>
            <a:pPr lvl="0" indent="0" algn="ctr" rtl="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fr-F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February 2017, the hight school has the institutional label of "Campus des Métiers de l'Audiovisuel du Cinéma et du Numérique". It prepares for a Technician brevet in  Audiovisual</a:t>
            </a:r>
          </a:p>
        </p:txBody>
      </p:sp>
      <p:pic>
        <p:nvPicPr>
          <p:cNvPr id="215" name="Shape 215" descr="artic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549" y="3329702"/>
            <a:ext cx="8280900" cy="35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27685" y="342265"/>
            <a:ext cx="8229600" cy="5832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CARTE D'IDENTITÉ </a:t>
            </a:r>
          </a:p>
          <a:p>
            <a:pPr marL="342900" marR="0" lvl="0" indent="-342900" algn="ctr" rtl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Country</a:t>
            </a:r>
            <a:r>
              <a:rPr lang="fr-FR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Fr</a:t>
            </a:r>
            <a:r>
              <a:rPr lang="fr-F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ance</a:t>
            </a:r>
          </a:p>
          <a:p>
            <a:pPr marL="342900" marR="0" lvl="0" indent="-342900" algn="ctr" rtl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Department:Guadeloupe</a:t>
            </a:r>
          </a:p>
          <a:p>
            <a:pPr marL="342900" marR="0" lvl="0" indent="-342900" algn="ctr" rtl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Prefecture</a:t>
            </a:r>
            <a:r>
              <a:rPr lang="fr-FR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Basse-Terre</a:t>
            </a:r>
          </a:p>
          <a:p>
            <a:pPr marL="342900" marR="0" lvl="0" indent="-342900" algn="ctr" rtl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Population: 472 375</a:t>
            </a:r>
          </a:p>
          <a:p>
            <a:pPr marL="342900" marR="0" lvl="0" indent="-342900" algn="ctr" rtl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Climate: Tropical</a:t>
            </a:r>
          </a:p>
          <a:p>
            <a:pPr marL="342900" marR="0" lvl="0" indent="-342900" algn="ctr" rtl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</a:t>
            </a:r>
            <a:r>
              <a:rPr lang="fr-F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</a:t>
            </a:r>
            <a:r>
              <a:rPr lang="fr-FR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Fr</a:t>
            </a:r>
            <a:r>
              <a:rPr lang="fr-F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ench</a:t>
            </a:r>
            <a:r>
              <a:rPr lang="fr-FR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marR="0" lvl="0" indent="-342900" algn="ctr" rtl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fr-FR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fr-FR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Shape 96" descr="drapeau-guadeloup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60064">
            <a:off x="6122062" y="310503"/>
            <a:ext cx="2841593" cy="170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drapeau-franc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59825">
            <a:off x="297986" y="336278"/>
            <a:ext cx="2649604" cy="149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guadeloupe-beach-paradis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9833" y="5003352"/>
            <a:ext cx="3168300" cy="18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21325" y="92389"/>
            <a:ext cx="8229600" cy="572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Where is it</a:t>
            </a:r>
            <a:r>
              <a:rPr lang="fr-F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105" name="Shape 105" descr="9887d6e7feb12dad56890c087b569325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9427" y="725649"/>
            <a:ext cx="4485000" cy="33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575625" y="4256395"/>
            <a:ext cx="7992600" cy="10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Guadeloupe is an island surrounded by the Atlantic Ocean and the Caribbean Sea.</a:t>
            </a:r>
          </a:p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This territory of the West Indies, is located approximately 6 200 km of metropolitan  from France and 2 200 km from the United States. It comprises five islands with two major ones:  Grande-Terre and  Basse-Terre and then Les Saintes, la Désirade and Marie-Galante.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40439"/>
            <a:ext cx="8229600" cy="572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412750" rtl="0">
              <a:spcBef>
                <a:spcPts val="48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The word "Guadeloupe" was given to the island by</a:t>
            </a:r>
          </a:p>
          <a:p>
            <a:pPr marL="342900" marR="0" lvl="0" indent="-412750" rtl="0">
              <a:spcBef>
                <a:spcPts val="48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Christopher Columbus in 1493 to pay tribute to Santa Maria de Guadalupe of Estremadura (it was a promise made to the religious of Spain)</a:t>
            </a:r>
          </a:p>
          <a:p>
            <a:pPr marL="342900" marR="0" lvl="0" indent="-342900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Guadeloupe (Gwadloup in Creole) is both  overseas department and a European region of the Caribbean; its official departmental code is "971"</a:t>
            </a:r>
          </a:p>
        </p:txBody>
      </p:sp>
      <p:pic>
        <p:nvPicPr>
          <p:cNvPr id="114" name="Shape 114" descr="Ridolfo_Ghirlandaio_Columbu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28" y="3033723"/>
            <a:ext cx="2520300" cy="28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site_0665_0009-750-0-2013120217305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4120" y="2925598"/>
            <a:ext cx="3165600" cy="28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Designklein-1568716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4476750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300800" y="6208300"/>
            <a:ext cx="2520300" cy="39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Christopher Colombus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955625" y="6100000"/>
            <a:ext cx="2959800" cy="61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dirty="0"/>
              <a:t>                Santa </a:t>
            </a:r>
            <a:r>
              <a:rPr lang="fr-FR" dirty="0" smtClean="0"/>
              <a:t>Maria de Guadalupe de Extremadura..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0" y="0"/>
            <a:ext cx="165618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</a:t>
            </a:r>
            <a:r>
              <a:rPr lang="fr-FR" sz="3200">
                <a:solidFill>
                  <a:schemeClr val="dk1"/>
                </a:solidFill>
              </a:rPr>
              <a:t>ory</a:t>
            </a:r>
          </a:p>
        </p:txBody>
      </p:sp>
      <p:sp>
        <p:nvSpPr>
          <p:cNvPr id="125" name="Shape 125"/>
          <p:cNvSpPr/>
          <p:nvPr/>
        </p:nvSpPr>
        <p:spPr>
          <a:xfrm>
            <a:off x="1115616" y="764704"/>
            <a:ext cx="7344816" cy="50405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8460432" y="764704"/>
            <a:ext cx="432048" cy="230425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0" y="1772920"/>
            <a:ext cx="8820785" cy="90297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lang="fr-F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1492                                                   1626                               1636</a:t>
            </a:r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fr-F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C.Colomb</a:t>
            </a:r>
            <a:r>
              <a:rPr lang="fr-FR" sz="1800" dirty="0">
                <a:latin typeface="Times New Roman"/>
                <a:ea typeface="Times New Roman"/>
                <a:cs typeface="Times New Roman"/>
                <a:sym typeface="Times New Roman"/>
              </a:rPr>
              <a:t> lands in Guadeloupe    </a:t>
            </a:r>
            <a:r>
              <a:rPr lang="fr-F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Installation of French      </a:t>
            </a:r>
            <a:r>
              <a:rPr lang="fr-FR" sz="18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fr-F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beginning</a:t>
            </a:r>
            <a:r>
              <a:rPr lang="fr-FR" sz="1800" dirty="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fr-F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slavery</a:t>
            </a:r>
            <a:endParaRPr lang="fr-FR"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79512" y="2636912"/>
            <a:ext cx="8712968" cy="50405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115616" y="764704"/>
            <a:ext cx="576064" cy="79208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427984" y="764704"/>
            <a:ext cx="576064" cy="79208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6660232" y="764704"/>
            <a:ext cx="576064" cy="79208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7452320" y="2636912"/>
            <a:ext cx="576064" cy="79208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6462495" y="3238829"/>
            <a:ext cx="2555700" cy="92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1674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Colbert conceived the Code noir, which defined the relations between the masters and the slaves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3347864" y="3429000"/>
            <a:ext cx="309634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1685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Colbert conceived the Code noir, which defined the relations between the masters and the slaves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4716016" y="2636912"/>
            <a:ext cx="576064" cy="79208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1835696" y="2636912"/>
            <a:ext cx="576064" cy="79208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683568" y="3573016"/>
            <a:ext cx="2736304" cy="757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1759-1763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British occupy Guadeloupe</a:t>
            </a:r>
          </a:p>
        </p:txBody>
      </p:sp>
      <p:sp>
        <p:nvSpPr>
          <p:cNvPr id="138" name="Shape 138"/>
          <p:cNvSpPr/>
          <p:nvPr/>
        </p:nvSpPr>
        <p:spPr>
          <a:xfrm>
            <a:off x="179512" y="2636912"/>
            <a:ext cx="504056" cy="252028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179512" y="4509120"/>
            <a:ext cx="8964488" cy="93610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-180528" y="5733256"/>
            <a:ext cx="223224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1794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Abolition of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slavery</a:t>
            </a:r>
          </a:p>
        </p:txBody>
      </p:sp>
      <p:sp>
        <p:nvSpPr>
          <p:cNvPr id="141" name="Shape 141"/>
          <p:cNvSpPr/>
          <p:nvPr/>
        </p:nvSpPr>
        <p:spPr>
          <a:xfrm>
            <a:off x="611560" y="4725144"/>
            <a:ext cx="576064" cy="79208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1691640" y="5733415"/>
            <a:ext cx="2664460" cy="6464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fr-FR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1802</a:t>
            </a:r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  <a:t>Guadeloupe is definitely French</a:t>
            </a:r>
          </a:p>
        </p:txBody>
      </p:sp>
      <p:sp>
        <p:nvSpPr>
          <p:cNvPr id="143" name="Shape 143"/>
          <p:cNvSpPr/>
          <p:nvPr/>
        </p:nvSpPr>
        <p:spPr>
          <a:xfrm>
            <a:off x="2699792" y="4725144"/>
            <a:ext cx="576064" cy="79208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3923928" y="5733256"/>
            <a:ext cx="2088300" cy="92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1814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Guadeloupe is definitely French</a:t>
            </a:r>
          </a:p>
        </p:txBody>
      </p:sp>
      <p:sp>
        <p:nvSpPr>
          <p:cNvPr id="145" name="Shape 145"/>
          <p:cNvSpPr/>
          <p:nvPr/>
        </p:nvSpPr>
        <p:spPr>
          <a:xfrm>
            <a:off x="4572000" y="4725144"/>
            <a:ext cx="576064" cy="79208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156176" y="4725144"/>
            <a:ext cx="576064" cy="79208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5796136" y="5733256"/>
            <a:ext cx="129614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1848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Abolition of slavery</a:t>
            </a:r>
          </a:p>
        </p:txBody>
      </p:sp>
      <p:sp>
        <p:nvSpPr>
          <p:cNvPr id="148" name="Shape 148"/>
          <p:cNvSpPr/>
          <p:nvPr/>
        </p:nvSpPr>
        <p:spPr>
          <a:xfrm>
            <a:off x="7524328" y="4725144"/>
            <a:ext cx="576064" cy="79208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7092285" y="5657671"/>
            <a:ext cx="2160300" cy="12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1946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Guadeloupe becomes a French department abroad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7998" r="-7999"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2267744" y="188640"/>
            <a:ext cx="475252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5400" b="1" cap="non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POINTE-NOIRE</a:t>
            </a:r>
          </a:p>
        </p:txBody>
      </p:sp>
      <p:pic>
        <p:nvPicPr>
          <p:cNvPr id="156" name="Shape 156" descr="949f13c1df30a468b76afab5b994011b_X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9940" y="4293096"/>
            <a:ext cx="3694060" cy="256490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7" name="Shape 157" descr="Place principale avec l'hôtel de ville de Pointe-Noire et la colonne républicaine (ensemble inscrit aux MH)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334046"/>
            <a:ext cx="1959526" cy="146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404495"/>
            <a:ext cx="8229600" cy="5721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412750" algn="l" rtl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fr-F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Pointe-noire owes its name to the volcanic rocks that lie north of the city, it is located on the west coast of the island of Basse-Terre, called coast-under-the-wind. It extends over the western slope of the volcanic massif of Basse-Terre, which flows abruptly into the Caribbean Sea</a:t>
            </a:r>
          </a:p>
          <a:p>
            <a:pPr marL="342900" marR="0" lvl="0" indent="-412750" algn="l" rtl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fr-F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city whose main activity is the woodworking for the construction of houses and the manufacture of furniture. It is known for the cultivation of cocoa and coffee.</a:t>
            </a:r>
          </a:p>
          <a:p>
            <a:pPr marL="342900" marR="0" lvl="0" indent="-342900" algn="l" rtl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aquaculture park of Pointe Noire is a space designed to welcome you and discover aquaculture</a:t>
            </a:r>
          </a:p>
        </p:txBody>
      </p:sp>
      <p:pic>
        <p:nvPicPr>
          <p:cNvPr id="164" name="Shape 164" descr="37565674.0738cf4d.64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105" y="4296363"/>
            <a:ext cx="3549886" cy="249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word-image-3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4293096"/>
            <a:ext cx="3888432" cy="2399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 descr="cache_244923655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2880" y="1624229"/>
            <a:ext cx="2016000" cy="13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cascade-le-saut-de-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2848" y="4457151"/>
            <a:ext cx="2417100" cy="18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RiviereCaillouN-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2700" y="3795625"/>
            <a:ext cx="2251800" cy="13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442_photo_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1229" y="379696"/>
            <a:ext cx="2174100" cy="14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parc-des-mamelles-l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4683801" y="4538897"/>
            <a:ext cx="2758500" cy="206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pointe-noire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87350" y="1624262"/>
            <a:ext cx="2282700" cy="11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port-de-peche-pointe-noire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1650" y="4538902"/>
            <a:ext cx="2469900" cy="16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pointe-noire_4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1656" y="379700"/>
            <a:ext cx="2282700" cy="1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2815400" y="1263325"/>
            <a:ext cx="1852800" cy="36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600"/>
              <a:t>ouassous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05325" y="192500"/>
            <a:ext cx="2815500" cy="1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457175" y="0"/>
            <a:ext cx="2417100" cy="1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600"/>
              <a:t>aquaculture park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7892725" y="2298025"/>
            <a:ext cx="1251300" cy="2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600" dirty="0"/>
              <a:t>Caribbean </a:t>
            </a:r>
            <a:r>
              <a:rPr lang="fr-FR" sz="1600" dirty="0" err="1" smtClean="0"/>
              <a:t>beach</a:t>
            </a:r>
            <a:r>
              <a:rPr lang="fr-FR" sz="1600" dirty="0" smtClean="0"/>
              <a:t> 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57175" y="3974600"/>
            <a:ext cx="2574900" cy="1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600"/>
              <a:t>Fishing port of Baillargent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7363325" y="3886200"/>
            <a:ext cx="1667100" cy="40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600" dirty="0"/>
              <a:t>Acomat </a:t>
            </a:r>
            <a:r>
              <a:rPr lang="fr-FR" sz="1600" dirty="0" err="1" smtClean="0"/>
              <a:t>falls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 descr="habitation-cote-sous-le-v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74" y="896674"/>
            <a:ext cx="2689500" cy="15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258075" y="126575"/>
            <a:ext cx="2189700" cy="77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1600"/>
              <a:t>dwelling leeward coast</a:t>
            </a:r>
          </a:p>
        </p:txBody>
      </p:sp>
      <p:pic>
        <p:nvPicPr>
          <p:cNvPr id="192" name="Shape 192" descr="432_photo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872" y="4673100"/>
            <a:ext cx="2469900" cy="16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481275" y="4235125"/>
            <a:ext cx="2466300" cy="51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600" dirty="0"/>
              <a:t>Eiffel </a:t>
            </a:r>
            <a:r>
              <a:rPr lang="fr-FR" sz="1600" dirty="0" smtClean="0"/>
              <a:t>bridge</a:t>
            </a:r>
            <a:endParaRPr lang="fr-FR" sz="1600" dirty="0"/>
          </a:p>
        </p:txBody>
      </p:sp>
      <p:pic>
        <p:nvPicPr>
          <p:cNvPr id="194" name="Shape 194" descr="440_photo_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1006" y="896676"/>
            <a:ext cx="2466300" cy="16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7519750" y="925159"/>
            <a:ext cx="1516746" cy="1423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1600" dirty="0"/>
              <a:t>river </a:t>
            </a:r>
            <a:r>
              <a:rPr lang="fr-FR" sz="1600" dirty="0" err="1"/>
              <a:t>sanctuary</a:t>
            </a:r>
            <a:r>
              <a:rPr lang="fr-FR" sz="1600" dirty="0"/>
              <a:t> </a:t>
            </a:r>
            <a:endParaRPr lang="fr-FR" sz="1600" dirty="0" smtClean="0"/>
          </a:p>
          <a:p>
            <a:pPr lvl="0" rtl="0">
              <a:spcBef>
                <a:spcPts val="0"/>
              </a:spcBef>
              <a:buNone/>
            </a:pPr>
            <a:r>
              <a:rPr lang="fr-FR" sz="1600" dirty="0" smtClean="0"/>
              <a:t>of </a:t>
            </a:r>
            <a:r>
              <a:rPr lang="fr-FR" sz="1600" dirty="0" err="1"/>
              <a:t>our</a:t>
            </a:r>
            <a:r>
              <a:rPr lang="fr-FR" sz="1600" dirty="0"/>
              <a:t> Lady of </a:t>
            </a:r>
            <a:r>
              <a:rPr lang="fr-FR" sz="1600" dirty="0" err="1"/>
              <a:t>Tears</a:t>
            </a:r>
            <a:endParaRPr lang="fr-FR" sz="1600" dirty="0"/>
          </a:p>
        </p:txBody>
      </p:sp>
      <p:pic>
        <p:nvPicPr>
          <p:cNvPr id="196" name="Shape 196" descr="le-tapeur-parcours-y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5161" y="4925500"/>
            <a:ext cx="2301600" cy="15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5354050" y="5317750"/>
            <a:ext cx="1239300" cy="7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600" dirty="0" smtClean="0"/>
              <a:t>Zip line </a:t>
            </a:r>
            <a:endParaRPr lang="fr-FR" sz="1600" dirty="0"/>
          </a:p>
        </p:txBody>
      </p:sp>
      <p:pic>
        <p:nvPicPr>
          <p:cNvPr id="198" name="Shape 198" descr="parc-des-mamelles-l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32112" y="2998847"/>
            <a:ext cx="2758500" cy="20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3741825" y="2622875"/>
            <a:ext cx="926400" cy="31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600"/>
              <a:t>zoo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469</Words>
  <Application>Microsoft Office PowerPoint</Application>
  <PresentationFormat>Affichage à l'écran (4:3)</PresentationFormat>
  <Paragraphs>73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BERTIN</dc:creator>
  <cp:lastModifiedBy>BERTIN</cp:lastModifiedBy>
  <cp:revision>3</cp:revision>
  <dcterms:modified xsi:type="dcterms:W3CDTF">2017-10-08T21:15:26Z</dcterms:modified>
</cp:coreProperties>
</file>