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7" r:id="rId3"/>
    <p:sldId id="256" r:id="rId4"/>
    <p:sldId id="272" r:id="rId5"/>
    <p:sldId id="259" r:id="rId6"/>
    <p:sldId id="258" r:id="rId7"/>
    <p:sldId id="260" r:id="rId8"/>
    <p:sldId id="261" r:id="rId9"/>
    <p:sldId id="267" r:id="rId10"/>
    <p:sldId id="264" r:id="rId11"/>
    <p:sldId id="263" r:id="rId12"/>
    <p:sldId id="262" r:id="rId13"/>
    <p:sldId id="265" r:id="rId14"/>
    <p:sldId id="268" r:id="rId15"/>
    <p:sldId id="269" r:id="rId16"/>
    <p:sldId id="273" r:id="rId17"/>
    <p:sldId id="270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AF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90" autoAdjust="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93335-34C7-4BD5-9E70-68F5435B4640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CC354-AF74-40ED-A30A-571AB6F770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67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CC354-AF74-40ED-A30A-571AB6F770A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8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CC354-AF74-40ED-A30A-571AB6F770A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9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33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38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6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68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6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80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26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58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52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3579-E021-4C83-95DE-1E38D9AA75AF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F9FD-18DA-46EB-9181-A31F4CD08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56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3579-E021-4C83-95DE-1E38D9AA75AF}" type="datetimeFigureOut">
              <a:rPr lang="it-IT" smtClean="0"/>
              <a:t>07/10/2017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F9FD-18DA-46EB-9181-A31F4CD08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135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3382"/>
            <a:ext cx="61912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253047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724128" y="1421625"/>
            <a:ext cx="219829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it-IT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it-IT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Italy</a:t>
            </a:r>
            <a:endParaRPr lang="it-IT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France</a:t>
            </a:r>
          </a:p>
          <a:p>
            <a:pPr algn="ctr"/>
            <a:r>
              <a:rPr lang="it-IT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Greece</a:t>
            </a:r>
            <a:endParaRPr lang="it-IT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it-IT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Spain</a:t>
            </a:r>
            <a:endParaRPr lang="it-IT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5899928"/>
            <a:ext cx="4031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2017-2018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6563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23032" y="279503"/>
            <a:ext cx="578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These</a:t>
            </a:r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are 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it-IT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gyms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1844824"/>
            <a:ext cx="3550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Here the </a:t>
            </a:r>
            <a:r>
              <a:rPr lang="it-IT" sz="2400" dirty="0" err="1" smtClean="0"/>
              <a:t>students</a:t>
            </a:r>
            <a:r>
              <a:rPr lang="it-IT" sz="2400" dirty="0" smtClean="0"/>
              <a:t> can partecipe in some </a:t>
            </a:r>
            <a:r>
              <a:rPr lang="it-IT" sz="2400" dirty="0" err="1" smtClean="0"/>
              <a:t>races</a:t>
            </a:r>
            <a:r>
              <a:rPr lang="it-IT" sz="2400" dirty="0" smtClean="0"/>
              <a:t> of </a:t>
            </a:r>
            <a:r>
              <a:rPr lang="it-IT" sz="2400" dirty="0" err="1" smtClean="0"/>
              <a:t>footbal</a:t>
            </a:r>
            <a:r>
              <a:rPr lang="it-IT" sz="2400" dirty="0" smtClean="0"/>
              <a:t> or volleyball and in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place</a:t>
            </a:r>
            <a:r>
              <a:rPr lang="it-IT" sz="2400" dirty="0" smtClean="0"/>
              <a:t> </a:t>
            </a:r>
            <a:r>
              <a:rPr lang="it-IT" sz="2400" dirty="0" err="1" smtClean="0"/>
              <a:t>they</a:t>
            </a:r>
            <a:r>
              <a:rPr lang="it-IT" sz="2400" dirty="0" smtClean="0"/>
              <a:t> can do PE.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727960" cy="254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93643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7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o\Desktop\Immagini scuola\WhatsApp Image 2017-09-25 at 16.41.5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4612739" cy="36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907703" y="188640"/>
            <a:ext cx="5389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</a:t>
            </a:r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</a:t>
            </a:r>
            <a:r>
              <a:rPr lang="it-IT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classroom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1700808"/>
            <a:ext cx="2592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In </a:t>
            </a:r>
            <a:r>
              <a:rPr lang="it-IT" sz="2400" dirty="0" err="1" smtClean="0"/>
              <a:t>every</a:t>
            </a:r>
            <a:r>
              <a:rPr lang="it-IT" sz="2400" dirty="0" smtClean="0"/>
              <a:t> </a:t>
            </a:r>
            <a:r>
              <a:rPr lang="it-IT" sz="2400" dirty="0" err="1" smtClean="0"/>
              <a:t>classroom</a:t>
            </a:r>
            <a:r>
              <a:rPr lang="it-IT" sz="2400" dirty="0" smtClean="0"/>
              <a:t> </a:t>
            </a:r>
            <a:r>
              <a:rPr lang="it-IT" sz="2400" dirty="0" err="1" smtClean="0"/>
              <a:t>there</a:t>
            </a:r>
            <a:r>
              <a:rPr lang="it-IT" sz="2400" dirty="0" smtClean="0"/>
              <a:t> are a </a:t>
            </a:r>
            <a:r>
              <a:rPr lang="it-IT" sz="2400" dirty="0" err="1" smtClean="0"/>
              <a:t>lym</a:t>
            </a:r>
            <a:r>
              <a:rPr lang="it-IT" sz="2400" dirty="0" smtClean="0"/>
              <a:t> and a </a:t>
            </a:r>
            <a:r>
              <a:rPr lang="it-IT" sz="2400" dirty="0" err="1" smtClean="0"/>
              <a:t>blackboard</a:t>
            </a:r>
            <a:r>
              <a:rPr lang="it-IT" sz="2400" dirty="0" smtClean="0"/>
              <a:t>.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students</a:t>
            </a:r>
            <a:r>
              <a:rPr lang="it-IT" sz="2400" dirty="0" smtClean="0"/>
              <a:t> are </a:t>
            </a:r>
            <a:r>
              <a:rPr lang="it-IT" sz="2400" dirty="0" err="1" smtClean="0"/>
              <a:t>invited</a:t>
            </a:r>
            <a:r>
              <a:rPr lang="it-IT" sz="2400" dirty="0" smtClean="0"/>
              <a:t> to </a:t>
            </a:r>
            <a:r>
              <a:rPr lang="it-IT" sz="2400" dirty="0" err="1" smtClean="0"/>
              <a:t>respect</a:t>
            </a:r>
            <a:r>
              <a:rPr lang="it-IT" sz="2400" dirty="0" smtClean="0"/>
              <a:t> the </a:t>
            </a:r>
            <a:r>
              <a:rPr lang="it-IT" sz="2400" dirty="0" err="1" smtClean="0"/>
              <a:t>different</a:t>
            </a:r>
            <a:r>
              <a:rPr lang="it-IT" sz="2400" dirty="0" smtClean="0"/>
              <a:t> </a:t>
            </a:r>
            <a:r>
              <a:rPr lang="it-IT" sz="2400" dirty="0" err="1" smtClean="0"/>
              <a:t>collection</a:t>
            </a:r>
            <a:r>
              <a:rPr lang="it-IT" sz="2400" dirty="0" smtClean="0"/>
              <a:t> and for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reason</a:t>
            </a:r>
            <a:r>
              <a:rPr lang="it-IT" sz="2400" dirty="0" smtClean="0"/>
              <a:t> in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classroom</a:t>
            </a:r>
            <a:r>
              <a:rPr lang="it-IT" sz="2400" dirty="0" smtClean="0"/>
              <a:t> </a:t>
            </a:r>
            <a:r>
              <a:rPr lang="it-IT" sz="2400" dirty="0" err="1" smtClean="0"/>
              <a:t>there</a:t>
            </a:r>
            <a:r>
              <a:rPr lang="it-IT" sz="2400" dirty="0" smtClean="0"/>
              <a:t> are some </a:t>
            </a:r>
            <a:r>
              <a:rPr lang="it-IT" sz="2400" dirty="0" err="1" smtClean="0"/>
              <a:t>basckets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382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9726" y="315370"/>
            <a:ext cx="8568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</a:t>
            </a:r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Biology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Room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700808"/>
            <a:ext cx="463182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07" y="3284984"/>
            <a:ext cx="372898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5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4640" y="33265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informatic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Room</a:t>
            </a:r>
            <a:endParaRPr lang="it-I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698604" cy="32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49348"/>
            <a:ext cx="3679778" cy="244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2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55776" y="188640"/>
            <a:ext cx="3632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dirty="0" smtClean="0">
                <a:ln w="50800"/>
              </a:rPr>
              <a:t>Auditorium </a:t>
            </a:r>
            <a:endParaRPr lang="it-IT" sz="5400" b="1" cap="none" spc="0" dirty="0">
              <a:ln w="50800"/>
              <a:effectLst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556792"/>
            <a:ext cx="3024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In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place</a:t>
            </a:r>
            <a:r>
              <a:rPr lang="it-IT" sz="2400" dirty="0" smtClean="0"/>
              <a:t> the </a:t>
            </a:r>
            <a:r>
              <a:rPr lang="it-IT" sz="2400" dirty="0" err="1" smtClean="0"/>
              <a:t>students</a:t>
            </a:r>
            <a:r>
              <a:rPr lang="it-IT" sz="2400" dirty="0" smtClean="0"/>
              <a:t> can partecipe </a:t>
            </a:r>
            <a:r>
              <a:rPr lang="it-IT" sz="2400" dirty="0" err="1" smtClean="0"/>
              <a:t>at</a:t>
            </a:r>
            <a:r>
              <a:rPr lang="it-IT" sz="2400" dirty="0" smtClean="0"/>
              <a:t> some </a:t>
            </a:r>
            <a:r>
              <a:rPr lang="it-IT" sz="2400" dirty="0" err="1" smtClean="0"/>
              <a:t>meetings</a:t>
            </a:r>
            <a:r>
              <a:rPr lang="it-IT" sz="2400" dirty="0" smtClean="0"/>
              <a:t> and </a:t>
            </a:r>
            <a:r>
              <a:rPr lang="it-IT" sz="2400" dirty="0" err="1" smtClean="0"/>
              <a:t>every</a:t>
            </a:r>
            <a:r>
              <a:rPr lang="it-IT" sz="2400" dirty="0" smtClean="0"/>
              <a:t> </a:t>
            </a:r>
            <a:r>
              <a:rPr lang="it-IT" sz="2400" dirty="0" err="1" smtClean="0"/>
              <a:t>year</a:t>
            </a:r>
            <a:r>
              <a:rPr lang="it-IT" sz="2400" dirty="0" smtClean="0"/>
              <a:t> the can partecipe to </a:t>
            </a:r>
            <a:r>
              <a:rPr lang="it-IT" sz="2400" dirty="0" err="1" smtClean="0"/>
              <a:t>sing</a:t>
            </a:r>
            <a:r>
              <a:rPr lang="it-IT" sz="2400" dirty="0" smtClean="0"/>
              <a:t> or dance </a:t>
            </a:r>
            <a:r>
              <a:rPr lang="it-IT" sz="2400" dirty="0" err="1" smtClean="0"/>
              <a:t>at</a:t>
            </a:r>
            <a:r>
              <a:rPr lang="it-IT" sz="2400" dirty="0" smtClean="0"/>
              <a:t> a musical in </a:t>
            </a:r>
            <a:r>
              <a:rPr lang="it-IT" sz="2400" dirty="0" err="1" smtClean="0"/>
              <a:t>english</a:t>
            </a:r>
            <a:r>
              <a:rPr lang="it-IT" sz="2400" dirty="0" smtClean="0"/>
              <a:t> </a:t>
            </a:r>
            <a:r>
              <a:rPr lang="it-IT" sz="2400" dirty="0" err="1" smtClean="0"/>
              <a:t>language</a:t>
            </a:r>
            <a:r>
              <a:rPr lang="it-IT" sz="2400" dirty="0" smtClean="0"/>
              <a:t>, for </a:t>
            </a:r>
            <a:r>
              <a:rPr lang="it-IT" sz="2400" dirty="0" err="1" smtClean="0"/>
              <a:t>example</a:t>
            </a:r>
            <a:r>
              <a:rPr lang="it-IT" sz="2400" dirty="0" smtClean="0"/>
              <a:t>,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year</a:t>
            </a:r>
            <a:r>
              <a:rPr lang="it-IT" sz="2400" dirty="0" smtClean="0"/>
              <a:t>  some </a:t>
            </a:r>
            <a:r>
              <a:rPr lang="it-IT" sz="2400" dirty="0" err="1" smtClean="0"/>
              <a:t>students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partecipeted</a:t>
            </a:r>
            <a:r>
              <a:rPr lang="it-IT" sz="2400" dirty="0" smtClean="0"/>
              <a:t> </a:t>
            </a:r>
            <a:r>
              <a:rPr lang="it-IT" sz="2400" dirty="0" err="1" smtClean="0"/>
              <a:t>at</a:t>
            </a:r>
            <a:r>
              <a:rPr lang="it-IT" sz="2400" dirty="0" smtClean="0"/>
              <a:t> the musical «</a:t>
            </a:r>
            <a:r>
              <a:rPr lang="it-IT" sz="2400" dirty="0" err="1" smtClean="0"/>
              <a:t>Grease</a:t>
            </a:r>
            <a:r>
              <a:rPr lang="it-IT" sz="2400" dirty="0" smtClean="0"/>
              <a:t>».</a:t>
            </a:r>
            <a:endParaRPr lang="it-IT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7610"/>
            <a:ext cx="3656406" cy="27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a destra 3"/>
          <p:cNvSpPr/>
          <p:nvPr/>
        </p:nvSpPr>
        <p:spPr>
          <a:xfrm>
            <a:off x="2843808" y="530120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32" y="3989749"/>
            <a:ext cx="4264074" cy="284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3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84995" y="404664"/>
            <a:ext cx="8115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3200" b="1" cap="none" spc="0" dirty="0" smtClean="0">
                <a:ln w="50800"/>
                <a:effectLst/>
              </a:rPr>
              <a:t>And </a:t>
            </a:r>
            <a:r>
              <a:rPr lang="it-IT" sz="3200" b="1" cap="none" spc="0" dirty="0" err="1" smtClean="0">
                <a:ln w="50800"/>
                <a:effectLst/>
              </a:rPr>
              <a:t>finally</a:t>
            </a:r>
            <a:r>
              <a:rPr lang="it-IT" sz="3200" b="1" cap="none" spc="0" dirty="0" smtClean="0">
                <a:ln w="50800"/>
                <a:effectLst/>
              </a:rPr>
              <a:t>, </a:t>
            </a:r>
            <a:r>
              <a:rPr lang="it-IT" sz="3200" b="1" cap="none" spc="0" dirty="0" err="1" smtClean="0">
                <a:ln w="50800"/>
                <a:effectLst/>
              </a:rPr>
              <a:t>this</a:t>
            </a:r>
            <a:r>
              <a:rPr lang="it-IT" sz="3200" b="1" cap="none" spc="0" dirty="0" smtClean="0">
                <a:ln w="50800"/>
                <a:effectLst/>
              </a:rPr>
              <a:t> </a:t>
            </a:r>
            <a:r>
              <a:rPr lang="it-IT" sz="3200" b="1" cap="none" spc="0" dirty="0" err="1" smtClean="0">
                <a:ln w="50800"/>
                <a:effectLst/>
              </a:rPr>
              <a:t>is</a:t>
            </a:r>
            <a:r>
              <a:rPr lang="it-IT" sz="3200" b="1" cap="none" spc="0" dirty="0" smtClean="0">
                <a:ln w="50800"/>
                <a:effectLst/>
              </a:rPr>
              <a:t> </a:t>
            </a:r>
            <a:r>
              <a:rPr lang="it-IT" sz="3200" b="1" cap="none" spc="0" dirty="0" err="1" smtClean="0">
                <a:ln w="50800"/>
                <a:effectLst/>
              </a:rPr>
              <a:t>our</a:t>
            </a:r>
            <a:r>
              <a:rPr lang="it-IT" sz="3200" b="1" cap="none" spc="0" dirty="0" smtClean="0">
                <a:ln w="50800"/>
                <a:effectLst/>
              </a:rPr>
              <a:t> </a:t>
            </a:r>
            <a:r>
              <a:rPr lang="it-IT" sz="3200" b="1" cap="none" spc="0" dirty="0" err="1" smtClean="0">
                <a:ln w="50800"/>
                <a:effectLst/>
              </a:rPr>
              <a:t>school</a:t>
            </a:r>
            <a:r>
              <a:rPr lang="it-IT" sz="3200" b="1" cap="none" spc="0" dirty="0" smtClean="0">
                <a:ln w="50800"/>
                <a:effectLst/>
              </a:rPr>
              <a:t> </a:t>
            </a:r>
            <a:r>
              <a:rPr lang="it-IT" sz="3200" b="1" cap="none" spc="0" dirty="0" err="1" smtClean="0">
                <a:ln w="50800"/>
                <a:effectLst/>
              </a:rPr>
              <a:t>seen</a:t>
            </a:r>
            <a:r>
              <a:rPr lang="it-IT" sz="3200" b="1" cap="none" spc="0" dirty="0" smtClean="0">
                <a:ln w="50800"/>
                <a:effectLst/>
              </a:rPr>
              <a:t> from </a:t>
            </a:r>
            <a:r>
              <a:rPr lang="it-IT" sz="3200" b="1" cap="none" spc="0" dirty="0" err="1" smtClean="0">
                <a:ln w="50800"/>
                <a:effectLst/>
              </a:rPr>
              <a:t>above</a:t>
            </a:r>
            <a:r>
              <a:rPr lang="it-IT" sz="3200" b="1" cap="none" spc="0" dirty="0" smtClean="0">
                <a:ln w="50800"/>
                <a:effectLst/>
              </a:rPr>
              <a:t>!</a:t>
            </a:r>
            <a:endParaRPr lang="it-IT" sz="3200" b="1" cap="none" spc="0" dirty="0">
              <a:ln w="50800"/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8" y="1268760"/>
            <a:ext cx="79395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6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2"/>
            <a:ext cx="857250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9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55446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9600" b="1" cap="none" spc="0" dirty="0" smtClean="0">
                <a:ln w="50800"/>
                <a:effectLst/>
              </a:rPr>
              <a:t>THE END </a:t>
            </a:r>
            <a:endParaRPr lang="it-IT" sz="9600" b="1" cap="none" spc="0" dirty="0">
              <a:ln w="50800"/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358158" y="3356992"/>
            <a:ext cx="456214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Vittoria Clemente</a:t>
            </a:r>
          </a:p>
          <a:p>
            <a:pPr algn="ctr"/>
            <a:r>
              <a:rPr lang="it-IT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Veronica De Simone</a:t>
            </a:r>
          </a:p>
          <a:p>
            <a:pPr algn="ctr"/>
            <a:r>
              <a:rPr lang="it-IT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Vincenzo De </a:t>
            </a:r>
            <a:r>
              <a:rPr lang="it-IT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Mizio</a:t>
            </a:r>
            <a:endParaRPr lang="it-IT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it-IT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Assunta Damiano</a:t>
            </a:r>
          </a:p>
          <a:p>
            <a:pPr algn="ctr"/>
            <a:r>
              <a:rPr lang="it-IT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Gaia Valeria </a:t>
            </a:r>
            <a:r>
              <a:rPr lang="it-IT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Gallo</a:t>
            </a:r>
            <a:endParaRPr lang="it-IT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066753" cy="361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788024" y="2232769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Made  by: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6193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33772" y="1034737"/>
            <a:ext cx="867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atin typeface="Copperplate Gothic Bold" pitchFamily="34" charset="0"/>
              </a:rPr>
              <a:t>Welcome to </a:t>
            </a:r>
            <a:r>
              <a:rPr lang="it-IT" sz="4400" dirty="0">
                <a:latin typeface="Copperplate Gothic Bold" pitchFamily="34" charset="0"/>
              </a:rPr>
              <a:t>M</a:t>
            </a:r>
            <a:r>
              <a:rPr lang="it-IT" sz="4400" dirty="0" smtClean="0">
                <a:latin typeface="Copperplate Gothic Bold" pitchFamily="34" charset="0"/>
              </a:rPr>
              <a:t>ontesarchio</a:t>
            </a:r>
            <a:endParaRPr lang="it-IT" sz="44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1134616"/>
            <a:ext cx="5256584" cy="52322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The area of ​​Montesarchio,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is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habited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since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Neolithic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,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identified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with the Sanniti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town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of  «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Caudium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»,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destroyed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after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defeat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of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Sannitic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League in the 4th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century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.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Numerous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archaeological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finds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date back to Roman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times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such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as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excavations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of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Caudium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.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Under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domination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of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Lombards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was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born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urban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agglomeration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called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"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Latovetere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",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typically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medieval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, with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houses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attached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to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castle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and to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tower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. In the Norman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period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,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thanks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to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demographic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increase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, the "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Latonuovo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"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quarter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was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born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.  Montesarchio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was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a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feudal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possession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of the Della Leonessa or de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Lagonissa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from 1278 to 1480, of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Carafa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from 1480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until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1528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when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passed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to D'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Avalos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who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held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it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until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the end of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feudality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in 1806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02851" y="116632"/>
            <a:ext cx="59188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4000" b="1" dirty="0" smtClean="0">
                <a:ln w="50800"/>
              </a:rPr>
              <a:t>The story of </a:t>
            </a:r>
            <a:r>
              <a:rPr lang="it-IT" sz="4000" b="1" dirty="0" err="1" smtClean="0">
                <a:ln w="50800"/>
              </a:rPr>
              <a:t>our</a:t>
            </a:r>
            <a:r>
              <a:rPr lang="it-IT" sz="4000" b="1" dirty="0" smtClean="0">
                <a:ln w="50800"/>
              </a:rPr>
              <a:t> city </a:t>
            </a:r>
            <a:endParaRPr lang="it-IT" sz="4000" b="1" cap="none" spc="0" dirty="0">
              <a:ln w="50800"/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97915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26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26064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Montesarchio</a:t>
            </a:r>
            <a:r>
              <a:rPr lang="en-US" sz="2400" dirty="0"/>
              <a:t> is a </a:t>
            </a:r>
            <a:r>
              <a:rPr lang="en-US" sz="2400" dirty="0" err="1"/>
              <a:t>comune</a:t>
            </a:r>
            <a:r>
              <a:rPr lang="en-US" sz="2400" dirty="0"/>
              <a:t> municipality of 12628 inhabitants, covering an area of ​​26.26 km and an altitude of 300 m.</a:t>
            </a:r>
            <a:endParaRPr lang="it-IT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1356"/>
            <a:ext cx="861857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2629491"/>
            <a:ext cx="4755057" cy="335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96265"/>
            <a:ext cx="52387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79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5617" r="2594" b="4767"/>
          <a:stretch/>
        </p:blipFill>
        <p:spPr>
          <a:xfrm>
            <a:off x="232347" y="932382"/>
            <a:ext cx="3888432" cy="219331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54051" y="14016"/>
            <a:ext cx="8748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most important monuments in our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city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are:</a:t>
            </a:r>
          </a:p>
        </p:txBody>
      </p:sp>
      <p:sp>
        <p:nvSpPr>
          <p:cNvPr id="8" name="Rettangolo 7"/>
          <p:cNvSpPr/>
          <p:nvPr/>
        </p:nvSpPr>
        <p:spPr>
          <a:xfrm>
            <a:off x="4151192" y="870195"/>
            <a:ext cx="49660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fountain in Umberto I‘s square was built during the Baroque period.</a:t>
            </a:r>
            <a:endParaRPr lang="it-IT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10489" y="3636850"/>
            <a:ext cx="475222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Taburno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Camposauro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an isolated calcareous massif of the Campania Apennines. It is located just west of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Benevento.It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tall about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1000 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it-IT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1" y="3455466"/>
            <a:ext cx="3709127" cy="278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0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31211" y="177014"/>
            <a:ext cx="906770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These</a:t>
            </a:r>
            <a:r>
              <a:rPr lang="it-IT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are some </a:t>
            </a:r>
            <a:r>
              <a:rPr lang="it-IT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wonders</a:t>
            </a:r>
            <a:r>
              <a:rPr lang="it-IT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that</a:t>
            </a:r>
            <a:r>
              <a:rPr lang="it-IT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are in </a:t>
            </a:r>
            <a:r>
              <a:rPr lang="it-IT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Caudium</a:t>
            </a:r>
            <a:r>
              <a:rPr lang="it-I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museum</a:t>
            </a:r>
            <a:r>
              <a:rPr lang="it-IT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it-IT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0" y="1611899"/>
            <a:ext cx="3232899" cy="414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420916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2664296" cy="19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8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8" y="976067"/>
            <a:ext cx="348352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5064"/>
            <a:ext cx="302984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01" y="4077072"/>
            <a:ext cx="3189892" cy="235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-486309" y="21960"/>
            <a:ext cx="101166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country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there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are a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lot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church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that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date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back a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long time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ago:</a:t>
            </a:r>
            <a:endParaRPr lang="it-IT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82" y="670033"/>
            <a:ext cx="2088232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0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19392" y="260648"/>
            <a:ext cx="73448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 TO OUR SCHOOL </a:t>
            </a:r>
            <a:endParaRPr lang="it-IT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3" y="79960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25946"/>
            <a:ext cx="3647215" cy="273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324511" y="5368803"/>
            <a:ext cx="46805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High School «Enrico Fermi» in  Montesarchio (BN)</a:t>
            </a:r>
            <a:endParaRPr lang="it-IT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48" y="1916832"/>
            <a:ext cx="4790052" cy="26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8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96772" y="1790814"/>
            <a:ext cx="7259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In </a:t>
            </a:r>
            <a:r>
              <a:rPr lang="it-IT" sz="3600" dirty="0" err="1" smtClean="0"/>
              <a:t>our</a:t>
            </a:r>
            <a:r>
              <a:rPr lang="it-IT" sz="3600" dirty="0" smtClean="0"/>
              <a:t> </a:t>
            </a:r>
            <a:r>
              <a:rPr lang="it-IT" sz="3600" dirty="0" err="1" smtClean="0"/>
              <a:t>school</a:t>
            </a:r>
            <a:r>
              <a:rPr lang="it-IT" sz="3600" dirty="0" smtClean="0"/>
              <a:t> </a:t>
            </a:r>
            <a:r>
              <a:rPr lang="it-IT" sz="3600" dirty="0" err="1" smtClean="0"/>
              <a:t>there</a:t>
            </a:r>
            <a:r>
              <a:rPr lang="it-IT" sz="3600" dirty="0" smtClean="0"/>
              <a:t> are some  rooms </a:t>
            </a:r>
            <a:r>
              <a:rPr lang="it-IT" sz="3600" dirty="0" err="1" smtClean="0"/>
              <a:t>that</a:t>
            </a:r>
            <a:r>
              <a:rPr lang="it-IT" sz="3600" dirty="0" smtClean="0"/>
              <a:t> the </a:t>
            </a:r>
            <a:r>
              <a:rPr lang="it-IT" sz="3600" dirty="0" err="1" smtClean="0"/>
              <a:t>students</a:t>
            </a:r>
            <a:r>
              <a:rPr lang="it-IT" sz="3600" dirty="0" smtClean="0"/>
              <a:t> can use in  some </a:t>
            </a:r>
            <a:r>
              <a:rPr lang="it-IT" sz="3600" dirty="0" err="1" smtClean="0"/>
              <a:t>subjects</a:t>
            </a:r>
            <a:r>
              <a:rPr lang="it-IT" sz="3600" dirty="0" smtClean="0"/>
              <a:t> ,for </a:t>
            </a:r>
            <a:r>
              <a:rPr lang="it-IT" sz="3600" dirty="0" err="1" smtClean="0"/>
              <a:t>example</a:t>
            </a:r>
            <a:r>
              <a:rPr lang="it-IT" sz="3600" dirty="0" smtClean="0"/>
              <a:t>: </a:t>
            </a:r>
            <a:r>
              <a:rPr lang="it-IT" sz="3600" dirty="0" err="1" smtClean="0"/>
              <a:t>phisic</a:t>
            </a:r>
            <a:r>
              <a:rPr lang="it-IT" sz="3600" dirty="0" smtClean="0"/>
              <a:t>, </a:t>
            </a:r>
            <a:r>
              <a:rPr lang="it-IT" sz="3600" dirty="0" err="1" smtClean="0"/>
              <a:t>biology</a:t>
            </a:r>
            <a:r>
              <a:rPr lang="it-IT" sz="3600" dirty="0" smtClean="0"/>
              <a:t>, </a:t>
            </a:r>
            <a:r>
              <a:rPr lang="it-IT" sz="3600" dirty="0" err="1" smtClean="0"/>
              <a:t>chemestry</a:t>
            </a:r>
            <a:r>
              <a:rPr lang="it-IT" sz="3600" dirty="0"/>
              <a:t> </a:t>
            </a:r>
            <a:r>
              <a:rPr lang="it-IT" sz="3600" dirty="0" smtClean="0"/>
              <a:t>, </a:t>
            </a:r>
            <a:r>
              <a:rPr lang="it-IT" sz="3600" dirty="0" err="1" smtClean="0"/>
              <a:t>gym</a:t>
            </a:r>
            <a:r>
              <a:rPr lang="it-IT" sz="3600" dirty="0" smtClean="0"/>
              <a:t> or </a:t>
            </a:r>
            <a:r>
              <a:rPr lang="it-IT" sz="3600" dirty="0"/>
              <a:t>r</a:t>
            </a:r>
            <a:r>
              <a:rPr lang="it-IT" sz="3600" dirty="0" smtClean="0"/>
              <a:t>ooms for the </a:t>
            </a:r>
            <a:r>
              <a:rPr lang="it-IT" sz="3600" dirty="0" err="1" smtClean="0"/>
              <a:t>meetings</a:t>
            </a:r>
            <a:r>
              <a:rPr lang="it-IT" sz="3600" dirty="0" smtClean="0"/>
              <a:t>. </a:t>
            </a:r>
            <a:endParaRPr lang="it-IT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2229"/>
            <a:ext cx="3384376" cy="189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396044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1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442</Words>
  <Application>Microsoft Office PowerPoint</Application>
  <PresentationFormat>Presentazione su schermo (4:3)</PresentationFormat>
  <Paragraphs>37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io</dc:creator>
  <cp:lastModifiedBy>io</cp:lastModifiedBy>
  <cp:revision>32</cp:revision>
  <dcterms:created xsi:type="dcterms:W3CDTF">2017-09-19T14:07:08Z</dcterms:created>
  <dcterms:modified xsi:type="dcterms:W3CDTF">2017-10-07T18:46:43Z</dcterms:modified>
</cp:coreProperties>
</file>