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DFE6"/>
    <a:srgbClr val="99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5A1A6-F290-42AA-AEA4-31EB2814D4DE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022A-DA96-434E-971B-70C5DCE779C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71276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5A1A6-F290-42AA-AEA4-31EB2814D4DE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022A-DA96-434E-971B-70C5DCE779C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23761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5A1A6-F290-42AA-AEA4-31EB2814D4DE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022A-DA96-434E-971B-70C5DCE779C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94723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5A1A6-F290-42AA-AEA4-31EB2814D4DE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022A-DA96-434E-971B-70C5DCE779C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85146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5A1A6-F290-42AA-AEA4-31EB2814D4DE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022A-DA96-434E-971B-70C5DCE779C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53690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5A1A6-F290-42AA-AEA4-31EB2814D4DE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022A-DA96-434E-971B-70C5DCE779C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33755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5A1A6-F290-42AA-AEA4-31EB2814D4DE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022A-DA96-434E-971B-70C5DCE779C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5951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5A1A6-F290-42AA-AEA4-31EB2814D4DE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022A-DA96-434E-971B-70C5DCE779C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12124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5A1A6-F290-42AA-AEA4-31EB2814D4DE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022A-DA96-434E-971B-70C5DCE779C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732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5A1A6-F290-42AA-AEA4-31EB2814D4DE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022A-DA96-434E-971B-70C5DCE779C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1690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5A1A6-F290-42AA-AEA4-31EB2814D4DE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022A-DA96-434E-971B-70C5DCE779C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98709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5A1A6-F290-42AA-AEA4-31EB2814D4DE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3022A-DA96-434E-971B-70C5DCE779C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4503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1346" cy="7328027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1164771" y="1851234"/>
            <a:ext cx="9677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8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Santorini hot </a:t>
            </a:r>
            <a:r>
              <a:rPr lang="it-IT" sz="80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springs</a:t>
            </a:r>
            <a:endParaRPr lang="it-IT" sz="8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053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64" y="-466959"/>
            <a:ext cx="12208264" cy="7324959"/>
          </a:xfrm>
          <a:prstGeom prst="rect">
            <a:avLst/>
          </a:prstGeom>
        </p:spPr>
      </p:pic>
      <p:sp>
        <p:nvSpPr>
          <p:cNvPr id="4" name="Elaborazione 3"/>
          <p:cNvSpPr/>
          <p:nvPr/>
        </p:nvSpPr>
        <p:spPr>
          <a:xfrm>
            <a:off x="3189514" y="-315685"/>
            <a:ext cx="2449286" cy="495299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The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island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of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Nea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Kameni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,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also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known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as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the Santorini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volcano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,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is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a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volcanic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island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in the centre of the impressive Santorini caldera.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Nea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Kameni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was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formed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around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1570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after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a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series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of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volcanic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eruptions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.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Its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highest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point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is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127 m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above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the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sea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level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and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it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has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two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ports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east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(cove of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Taxiarchis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) and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north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(cove of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Erinia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)</a:t>
            </a:r>
            <a:endParaRPr lang="it-IT" dirty="0">
              <a:solidFill>
                <a:schemeClr val="tx1">
                  <a:lumMod val="95000"/>
                  <a:lumOff val="5000"/>
                </a:schemeClr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255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sp>
        <p:nvSpPr>
          <p:cNvPr id="4" name="Elaborazione 3"/>
          <p:cNvSpPr/>
          <p:nvPr/>
        </p:nvSpPr>
        <p:spPr>
          <a:xfrm>
            <a:off x="6226629" y="522514"/>
            <a:ext cx="5747657" cy="2612571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Nea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Kameni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is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surrounded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by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warm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dark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waters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which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are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known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for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their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therapeutic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benefits. </a:t>
            </a:r>
            <a:endParaRPr lang="it-IT" dirty="0">
              <a:solidFill>
                <a:schemeClr val="tx1">
                  <a:lumMod val="95000"/>
                  <a:lumOff val="5000"/>
                </a:schemeClr>
              </a:solidFill>
              <a:latin typeface="Berlin Sans FB" panose="020E0602020502020306" pitchFamily="34" charset="0"/>
            </a:endParaRPr>
          </a:p>
          <a:p>
            <a:pPr algn="just"/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People can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reach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the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islet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with the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traditional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caiques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that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deoart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from the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old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port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of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Fira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and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enjoy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a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bath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in the hot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springs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. The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healing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waters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of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Nea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Kameni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consist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of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iron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and manganese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which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act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against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many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diseases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that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older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older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poeple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usually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suffer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from.</a:t>
            </a:r>
            <a:endParaRPr lang="it-IT" dirty="0">
              <a:solidFill>
                <a:schemeClr val="tx1">
                  <a:lumMod val="95000"/>
                  <a:lumOff val="5000"/>
                </a:schemeClr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199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sp>
        <p:nvSpPr>
          <p:cNvPr id="4" name="Elaborazione 3"/>
          <p:cNvSpPr/>
          <p:nvPr/>
        </p:nvSpPr>
        <p:spPr>
          <a:xfrm>
            <a:off x="631371" y="566057"/>
            <a:ext cx="5725886" cy="4027714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Nea</a:t>
            </a: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Kameni</a:t>
            </a: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also</a:t>
            </a: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hosts</a:t>
            </a: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the </a:t>
            </a:r>
            <a:r>
              <a:rPr lang="it-IT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famous</a:t>
            </a: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volcano</a:t>
            </a: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that</a:t>
            </a: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visitors</a:t>
            </a: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an </a:t>
            </a:r>
            <a:r>
              <a:rPr lang="it-IT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walk</a:t>
            </a: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up to. </a:t>
            </a:r>
            <a:r>
              <a:rPr lang="it-IT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However</a:t>
            </a: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, </a:t>
            </a:r>
            <a:r>
              <a:rPr lang="it-IT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careful</a:t>
            </a: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walking</a:t>
            </a: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is</a:t>
            </a: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required</a:t>
            </a: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on the </a:t>
            </a:r>
            <a:r>
              <a:rPr lang="it-IT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volcano</a:t>
            </a: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as</a:t>
            </a: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it</a:t>
            </a: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is</a:t>
            </a: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still</a:t>
            </a: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active</a:t>
            </a: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. </a:t>
            </a:r>
          </a:p>
          <a:p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The last </a:t>
            </a:r>
            <a:r>
              <a:rPr lang="it-IT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eruptions</a:t>
            </a: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happened</a:t>
            </a: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in 1953</a:t>
            </a: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it-IT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There</a:t>
            </a: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are 3 </a:t>
            </a:r>
            <a:r>
              <a:rPr lang="it-IT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craters</a:t>
            </a: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on the </a:t>
            </a:r>
            <a:r>
              <a:rPr lang="it-IT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island</a:t>
            </a:r>
            <a:r>
              <a:rPr 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:</a:t>
            </a:r>
            <a:endParaRPr lang="it-IT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61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laborazione 3"/>
          <p:cNvSpPr/>
          <p:nvPr/>
        </p:nvSpPr>
        <p:spPr>
          <a:xfrm>
            <a:off x="402770" y="544285"/>
            <a:ext cx="4376057" cy="164374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erlin Sans FB" panose="020E0602020502020306" pitchFamily="34" charset="0"/>
              </a:rPr>
              <a:t>First</a:t>
            </a:r>
          </a:p>
          <a:p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-</a:t>
            </a:r>
            <a:r>
              <a:rPr lang="en-US" sz="2400" b="0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erlin Sans FB" panose="020E0602020502020306" pitchFamily="34" charset="0"/>
              </a:rPr>
              <a:t>Mikri</a:t>
            </a:r>
            <a:r>
              <a:rPr lang="en-US" sz="2400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erlin Sans FB" panose="020E0602020502020306" pitchFamily="34" charset="0"/>
              </a:rPr>
              <a:t> </a:t>
            </a:r>
            <a:r>
              <a:rPr lang="en-US" sz="2400" b="0" i="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erlin Sans FB" panose="020E0602020502020306" pitchFamily="34" charset="0"/>
              </a:rPr>
              <a:t>kameni</a:t>
            </a:r>
            <a:r>
              <a:rPr lang="en-US" sz="2400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erlin Sans FB" panose="020E0602020502020306" pitchFamily="34" charset="0"/>
              </a:rPr>
              <a:t>, created in 1570</a:t>
            </a:r>
          </a:p>
        </p:txBody>
      </p:sp>
    </p:spTree>
    <p:extLst>
      <p:ext uri="{BB962C8B-B14F-4D97-AF65-F5344CB8AC3E}">
        <p14:creationId xmlns:p14="http://schemas.microsoft.com/office/powerpoint/2010/main" xmlns="" val="92483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Elaborazione 4"/>
          <p:cNvSpPr/>
          <p:nvPr/>
        </p:nvSpPr>
        <p:spPr>
          <a:xfrm>
            <a:off x="424543" y="576943"/>
            <a:ext cx="4136572" cy="1926771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Second:</a:t>
            </a:r>
          </a:p>
          <a:p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the central crater created in 1940 by two great hydrothermal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eruptions</a:t>
            </a:r>
            <a:r>
              <a:rPr lang="en-US" sz="1600" dirty="0" smtClean="0"/>
              <a:t>.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xmlns="" val="369512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Elaborazione 3"/>
          <p:cNvSpPr/>
          <p:nvPr/>
        </p:nvSpPr>
        <p:spPr>
          <a:xfrm>
            <a:off x="7239000" y="849086"/>
            <a:ext cx="4811486" cy="2275114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Third:</a:t>
            </a:r>
          </a:p>
          <a:p>
            <a:pPr algn="ctr"/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Dafne's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" panose="020E0602020502020306" pitchFamily="34" charset="0"/>
              </a:rPr>
              <a:t> crater, born with the eruptions of 1925-26</a:t>
            </a:r>
            <a:endParaRPr lang="it-IT" sz="3200" dirty="0">
              <a:solidFill>
                <a:schemeClr val="tx1">
                  <a:lumMod val="95000"/>
                  <a:lumOff val="5000"/>
                </a:schemeClr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229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215</Words>
  <Application>Microsoft Office PowerPoint</Application>
  <PresentationFormat>Προσαρμογή</PresentationFormat>
  <Paragraphs>13</Paragraphs>
  <Slides>7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</vt:i4>
      </vt:variant>
    </vt:vector>
  </HeadingPairs>
  <TitlesOfParts>
    <vt:vector size="8" baseType="lpstr">
      <vt:lpstr>Tema di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Lino</dc:creator>
  <cp:lastModifiedBy>User Lab</cp:lastModifiedBy>
  <cp:revision>13</cp:revision>
  <dcterms:created xsi:type="dcterms:W3CDTF">2017-10-19T14:17:10Z</dcterms:created>
  <dcterms:modified xsi:type="dcterms:W3CDTF">2017-10-30T09:42:01Z</dcterms:modified>
</cp:coreProperties>
</file>