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56" r:id="rId4"/>
    <p:sldId id="257" r:id="rId5"/>
    <p:sldId id="260" r:id="rId6"/>
    <p:sldId id="269" r:id="rId7"/>
    <p:sldId id="262" r:id="rId8"/>
    <p:sldId id="258" r:id="rId9"/>
    <p:sldId id="270" r:id="rId10"/>
    <p:sldId id="263" r:id="rId11"/>
    <p:sldId id="264" r:id="rId12"/>
    <p:sldId id="271" r:id="rId13"/>
    <p:sldId id="265" r:id="rId14"/>
    <p:sldId id="266" r:id="rId15"/>
    <p:sldId id="272" r:id="rId16"/>
    <p:sldId id="259" r:id="rId17"/>
    <p:sldId id="274" r:id="rId18"/>
    <p:sldId id="275" r:id="rId19"/>
    <p:sldId id="273" r:id="rId20"/>
    <p:sldId id="276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BE02133-B2D9-4ABC-80F9-107B676AACC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4E8452E-89E3-4067-BF97-6BAAA21DDEC1}" type="datetimeFigureOut">
              <a:rPr lang="it-IT" smtClean="0"/>
              <a:pPr/>
              <a:t>30/10/2017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061" y="260648"/>
            <a:ext cx="3389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ERASMUS+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7646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0260" y="1032568"/>
            <a:ext cx="2884908" cy="181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3021443" cy="201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4358" y="3069793"/>
            <a:ext cx="32385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89199"/>
            <a:ext cx="3131437" cy="208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0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11760" y="0"/>
            <a:ext cx="2673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Ercolano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4236" y="92333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/>
              <a:t>Ercolano </a:t>
            </a:r>
            <a:r>
              <a:rPr lang="it-IT" sz="2400" b="1" i="1" dirty="0" err="1" smtClean="0"/>
              <a:t>is</a:t>
            </a:r>
            <a:r>
              <a:rPr lang="it-IT" sz="2400" b="1" i="1" dirty="0" smtClean="0"/>
              <a:t> the </a:t>
            </a:r>
            <a:r>
              <a:rPr lang="it-IT" sz="2400" b="1" i="1" dirty="0" err="1" smtClean="0"/>
              <a:t>another</a:t>
            </a:r>
            <a:r>
              <a:rPr lang="it-IT" sz="2400" b="1" i="1" dirty="0" smtClean="0"/>
              <a:t> of the </a:t>
            </a:r>
            <a:r>
              <a:rPr lang="it-IT" sz="2400" b="1" i="1" dirty="0" err="1" smtClean="0"/>
              <a:t>most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importants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Campania’s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sities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aercheological</a:t>
            </a:r>
            <a:r>
              <a:rPr lang="it-IT" sz="2400" b="1" i="1" dirty="0" smtClean="0"/>
              <a:t> .</a:t>
            </a:r>
            <a:endParaRPr lang="it-IT" sz="2400" b="1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388" y="4455601"/>
            <a:ext cx="4981405" cy="209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47285"/>
            <a:ext cx="3340629" cy="250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236" y="1874304"/>
            <a:ext cx="4002548" cy="225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5762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332656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…And </a:t>
            </a:r>
            <a:r>
              <a:rPr lang="it-IT" sz="2400" b="1" dirty="0" err="1" smtClean="0"/>
              <a:t>this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one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most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importants</a:t>
            </a:r>
            <a:r>
              <a:rPr lang="it-IT" sz="2400" b="1" dirty="0" smtClean="0"/>
              <a:t> painting in </a:t>
            </a:r>
            <a:r>
              <a:rPr lang="it-IT" sz="2400" b="1" dirty="0" err="1"/>
              <a:t>E</a:t>
            </a:r>
            <a:r>
              <a:rPr lang="it-IT" sz="2400" b="1" dirty="0" err="1" smtClean="0"/>
              <a:t>rcolano’s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archeological</a:t>
            </a:r>
            <a:r>
              <a:rPr lang="it-IT" sz="2400" b="1" dirty="0" smtClean="0"/>
              <a:t> area.</a:t>
            </a:r>
            <a:endParaRPr lang="it-IT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024" y="1399778"/>
            <a:ext cx="8221166" cy="48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30285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4420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This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Ercolano’s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port</a:t>
            </a:r>
            <a:r>
              <a:rPr lang="it-IT" sz="2400" b="1" dirty="0" smtClean="0"/>
              <a:t> :</a:t>
            </a:r>
            <a:endParaRPr lang="it-IT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5472608" cy="372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53382"/>
            <a:ext cx="523875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2075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95736" y="11839"/>
            <a:ext cx="3433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Benevento 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486" y="2132856"/>
            <a:ext cx="421815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2751092" cy="415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935169"/>
            <a:ext cx="8064896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he </a:t>
            </a:r>
            <a:r>
              <a:rPr lang="it-IT" sz="24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aint </a:t>
            </a:r>
            <a:r>
              <a:rPr lang="it-IT" sz="24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S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ofia’s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church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has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been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built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by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longobards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around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600 AD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9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2843" y="192048"/>
            <a:ext cx="7665239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Traian's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bow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Benevento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celebratory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bow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dedicated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to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Emperor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Traian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on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occasion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the opening of the Via Traiana, a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variant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the Appia Street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which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shortened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path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between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Benevento and Brindisi.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779" y="1419854"/>
            <a:ext cx="7255365" cy="543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788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260648"/>
            <a:ext cx="8136904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The Roman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amphitheater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Benevento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dates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back to the first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century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AD,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time of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Emperor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Nerone.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31889"/>
            <a:ext cx="2647855" cy="198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32" y="1196752"/>
            <a:ext cx="5543385" cy="404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55677"/>
            <a:ext cx="333171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8807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35696" y="260648"/>
            <a:ext cx="43577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Capri’s</a:t>
            </a:r>
            <a:r>
              <a:rPr lang="it-IT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island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1183978"/>
            <a:ext cx="6193466" cy="18466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Capri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one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most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beautiful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places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in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our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here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can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see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faraglions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various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caves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such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"blue cave" and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finally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among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typical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alleys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the area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famous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«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Capri’s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square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»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29" y="3212975"/>
            <a:ext cx="3096733" cy="231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098" y="3933056"/>
            <a:ext cx="3962674" cy="206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367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0"/>
            <a:ext cx="5976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it-IT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Caserta’s</a:t>
            </a:r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Palace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446" y="1052735"/>
            <a:ext cx="7344816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It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largest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royal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residence in the world per volume and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historic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owners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were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Bourbon of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Naples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.</a:t>
            </a:r>
            <a:r>
              <a:rPr lang="it-IT" sz="8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445" y="1844824"/>
            <a:ext cx="774298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3629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22458"/>
            <a:ext cx="4597019" cy="344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4025" y="3396601"/>
            <a:ext cx="4081757" cy="306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5782" y="36495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86" y="154366"/>
            <a:ext cx="4950360" cy="327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342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-12488"/>
            <a:ext cx="7524328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typical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products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the area are :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oil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, mozzarella,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wine,a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lot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sweets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and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finally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there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,in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particular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,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food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that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known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in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all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over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world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today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: the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itchFamily="34" charset="0"/>
              </a:rPr>
              <a:t>PIZZA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!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9299"/>
            <a:ext cx="3448606" cy="190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801" y="3501008"/>
            <a:ext cx="4744963" cy="308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39299"/>
            <a:ext cx="3489892" cy="23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3320" y="3681028"/>
            <a:ext cx="4848078" cy="272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847" y="1916832"/>
            <a:ext cx="3753128" cy="281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46310"/>
            <a:ext cx="4688634" cy="312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9064" y="1594832"/>
            <a:ext cx="4938947" cy="329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56" y="1629985"/>
            <a:ext cx="5126001" cy="341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28" y="17463"/>
            <a:ext cx="91074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958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97307" y="2276872"/>
            <a:ext cx="26191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ITALY</a:t>
            </a:r>
            <a:endParaRPr lang="it-IT" sz="88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640" y="5033983"/>
            <a:ext cx="321464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56" y="0"/>
            <a:ext cx="3743417" cy="195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327" y="4077072"/>
            <a:ext cx="4562872" cy="243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8287" y="116632"/>
            <a:ext cx="35718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617" y="1478590"/>
            <a:ext cx="3312368" cy="303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85" y="3550913"/>
            <a:ext cx="3813624" cy="194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56" y="1937320"/>
            <a:ext cx="3059608" cy="18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268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23" y="548680"/>
            <a:ext cx="38164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0573" y="5517231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High </a:t>
            </a:r>
            <a:r>
              <a:rPr lang="it-IT" sz="2800" dirty="0" err="1" smtClean="0"/>
              <a:t>school</a:t>
            </a:r>
            <a:r>
              <a:rPr lang="it-IT" sz="2800" dirty="0" smtClean="0"/>
              <a:t> «Enrico Fermi»</a:t>
            </a:r>
          </a:p>
          <a:p>
            <a:r>
              <a:rPr lang="it-IT" sz="2800" dirty="0" smtClean="0"/>
              <a:t> </a:t>
            </a:r>
            <a:r>
              <a:rPr lang="it-IT" sz="2800" dirty="0" err="1" smtClean="0"/>
              <a:t>a.s.</a:t>
            </a:r>
            <a:r>
              <a:rPr lang="it-IT" sz="2800" dirty="0" smtClean="0"/>
              <a:t> 2016-2018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794102" y="2204864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Made by:</a:t>
            </a:r>
          </a:p>
          <a:p>
            <a:r>
              <a:rPr lang="it-IT" sz="2800" dirty="0" smtClean="0"/>
              <a:t>Vittoria Clemente</a:t>
            </a:r>
          </a:p>
          <a:p>
            <a:r>
              <a:rPr lang="it-IT" sz="2800" dirty="0" smtClean="0"/>
              <a:t>Veronica De Simone</a:t>
            </a:r>
          </a:p>
          <a:p>
            <a:r>
              <a:rPr lang="it-IT" sz="2800" dirty="0" smtClean="0"/>
              <a:t>Vincenzo De </a:t>
            </a:r>
            <a:r>
              <a:rPr lang="it-IT" sz="2800" dirty="0" err="1" smtClean="0"/>
              <a:t>Mizio</a:t>
            </a:r>
            <a:endParaRPr lang="it-IT" sz="2800" dirty="0" smtClean="0"/>
          </a:p>
          <a:p>
            <a:r>
              <a:rPr lang="it-IT" sz="2800" dirty="0" smtClean="0"/>
              <a:t>Assunta Damiano</a:t>
            </a:r>
          </a:p>
          <a:p>
            <a:r>
              <a:rPr lang="it-IT" sz="2800" dirty="0" smtClean="0"/>
              <a:t>Gaia Valeria Gallo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xmlns="" val="20947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6118448" cy="1152129"/>
          </a:xfrm>
        </p:spPr>
        <p:txBody>
          <a:bodyPr/>
          <a:lstStyle/>
          <a:p>
            <a:r>
              <a:rPr lang="it-IT" dirty="0" smtClean="0"/>
              <a:t>Campania </a:t>
            </a:r>
            <a:endParaRPr lang="it-IT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9180" y="2133046"/>
            <a:ext cx="4320480" cy="18466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addition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to the capital of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Naples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,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provincial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capital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cities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are Avellino, Benevento, Caserta and Salerno.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79180" y="1607089"/>
            <a:ext cx="590465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It</a:t>
            </a:r>
            <a:r>
              <a:rPr lang="it-IT" sz="24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Southern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Italy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.</a:t>
            </a: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9660" y="526969"/>
            <a:ext cx="332987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67544"/>
            <a:ext cx="2619948" cy="23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96095"/>
            <a:ext cx="2892153" cy="3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189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76672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</a:t>
            </a:r>
            <a:r>
              <a:rPr lang="it-IT" sz="2800" dirty="0" err="1" smtClean="0"/>
              <a:t>our</a:t>
            </a:r>
            <a:r>
              <a:rPr lang="it-IT" sz="2800" dirty="0" smtClean="0"/>
              <a:t> </a:t>
            </a:r>
            <a:r>
              <a:rPr lang="it-IT" sz="2800" dirty="0" err="1" smtClean="0"/>
              <a:t>region</a:t>
            </a:r>
            <a:r>
              <a:rPr lang="it-IT" sz="2800" dirty="0" smtClean="0"/>
              <a:t> </a:t>
            </a:r>
            <a:r>
              <a:rPr lang="it-IT" sz="2800" dirty="0" err="1" smtClean="0"/>
              <a:t>there</a:t>
            </a:r>
            <a:r>
              <a:rPr lang="it-IT" sz="2800" dirty="0" smtClean="0"/>
              <a:t> are </a:t>
            </a:r>
            <a:r>
              <a:rPr lang="it-IT" sz="2800" dirty="0" err="1" smtClean="0"/>
              <a:t>many</a:t>
            </a:r>
            <a:r>
              <a:rPr lang="it-IT" sz="2800" dirty="0" smtClean="0"/>
              <a:t> </a:t>
            </a:r>
            <a:r>
              <a:rPr lang="it-IT" sz="2800" dirty="0" err="1" smtClean="0"/>
              <a:t>places</a:t>
            </a:r>
            <a:r>
              <a:rPr lang="it-IT" sz="2800" dirty="0" smtClean="0"/>
              <a:t> </a:t>
            </a:r>
            <a:r>
              <a:rPr lang="it-IT" sz="2800" dirty="0" err="1" smtClean="0"/>
              <a:t>that</a:t>
            </a:r>
            <a:r>
              <a:rPr lang="it-IT" sz="2800" dirty="0" smtClean="0"/>
              <a:t> a </a:t>
            </a:r>
            <a:r>
              <a:rPr lang="it-IT" sz="2800" dirty="0" err="1" smtClean="0"/>
              <a:t>lot</a:t>
            </a:r>
            <a:r>
              <a:rPr lang="it-IT" sz="2800" dirty="0" smtClean="0"/>
              <a:t> of </a:t>
            </a:r>
            <a:r>
              <a:rPr lang="it-IT" sz="2800" dirty="0" err="1" smtClean="0"/>
              <a:t>tourists</a:t>
            </a:r>
            <a:r>
              <a:rPr lang="it-IT" sz="2800" dirty="0" smtClean="0"/>
              <a:t> </a:t>
            </a:r>
            <a:r>
              <a:rPr lang="it-IT" sz="2800" dirty="0" err="1" smtClean="0"/>
              <a:t>visit</a:t>
            </a:r>
            <a:r>
              <a:rPr lang="it-IT" sz="2800" dirty="0" smtClean="0"/>
              <a:t> </a:t>
            </a:r>
            <a:r>
              <a:rPr lang="it-IT" sz="2800" dirty="0" err="1" smtClean="0"/>
              <a:t>every</a:t>
            </a:r>
            <a:r>
              <a:rPr lang="it-IT" sz="2800" dirty="0" smtClean="0"/>
              <a:t> </a:t>
            </a:r>
            <a:r>
              <a:rPr lang="it-IT" sz="2800" dirty="0" err="1" smtClean="0"/>
              <a:t>day</a:t>
            </a:r>
            <a:r>
              <a:rPr lang="it-IT" sz="2800" dirty="0" smtClean="0"/>
              <a:t>, for </a:t>
            </a:r>
            <a:r>
              <a:rPr lang="it-IT" sz="2800" dirty="0" err="1" smtClean="0"/>
              <a:t>example</a:t>
            </a:r>
            <a:r>
              <a:rPr lang="it-IT" sz="2800" dirty="0" smtClean="0"/>
              <a:t>: Pompei, Ercolano, </a:t>
            </a:r>
            <a:r>
              <a:rPr lang="it-IT" sz="2800" dirty="0" err="1" smtClean="0"/>
              <a:t>Capri’s</a:t>
            </a:r>
            <a:r>
              <a:rPr lang="it-IT" sz="2800" dirty="0" smtClean="0"/>
              <a:t> </a:t>
            </a:r>
            <a:r>
              <a:rPr lang="it-IT" sz="2800" dirty="0" err="1" smtClean="0"/>
              <a:t>island,Naples</a:t>
            </a:r>
            <a:r>
              <a:rPr lang="it-IT" sz="2800" dirty="0" smtClean="0"/>
              <a:t>  and </a:t>
            </a:r>
            <a:r>
              <a:rPr lang="it-IT" sz="2800" dirty="0" err="1" smtClean="0"/>
              <a:t>another</a:t>
            </a:r>
            <a:r>
              <a:rPr lang="it-IT" sz="2800" dirty="0" smtClean="0"/>
              <a:t> </a:t>
            </a:r>
            <a:r>
              <a:rPr lang="it-IT" sz="2800" dirty="0" err="1" smtClean="0"/>
              <a:t>places</a:t>
            </a:r>
            <a:r>
              <a:rPr lang="it-IT" sz="2800" dirty="0"/>
              <a:t>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1"/>
            <a:ext cx="3128959" cy="234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72076"/>
            <a:ext cx="3123800" cy="212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34397"/>
            <a:ext cx="315753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534" y="2316776"/>
            <a:ext cx="3707402" cy="23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75" y="4534397"/>
            <a:ext cx="336096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650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06863" y="188640"/>
            <a:ext cx="2148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Naples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1158565"/>
            <a:ext cx="7488832" cy="15234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Naples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1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capital of 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C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ampania.</a:t>
            </a:r>
            <a:r>
              <a:rPr kumimoji="0" lang="it-IT" sz="21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H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ere </a:t>
            </a:r>
            <a:r>
              <a:rPr kumimoji="0" lang="it-IT" sz="21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we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can </a:t>
            </a:r>
            <a:r>
              <a:rPr kumimoji="0" lang="it-IT" sz="21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find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: the</a:t>
            </a:r>
            <a:r>
              <a:rPr kumimoji="0" lang="it-IT" sz="21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1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famous</a:t>
            </a:r>
            <a:r>
              <a:rPr kumimoji="0" lang="it-IT" sz="21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St. </a:t>
            </a:r>
            <a:r>
              <a:rPr kumimoji="0" lang="it-IT" sz="21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Gennaro’s</a:t>
            </a:r>
            <a:r>
              <a:rPr kumimoji="0" lang="it-IT" sz="21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1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church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,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Naples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sotterranea, the Vesuvio so in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this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city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there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is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the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sea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.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It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has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983.755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abitants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.</a:t>
            </a:r>
            <a:endParaRPr kumimoji="0" 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387" y="2208275"/>
            <a:ext cx="6533902" cy="435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950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2701"/>
            <a:ext cx="352425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640" y="3789039"/>
            <a:ext cx="40052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190902" y="764704"/>
            <a:ext cx="3693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/>
              <a:t>St. </a:t>
            </a:r>
            <a:r>
              <a:rPr lang="it-IT" sz="2400" b="1" i="1" dirty="0" err="1" smtClean="0"/>
              <a:t>Gennaro’s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church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where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there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is</a:t>
            </a:r>
            <a:r>
              <a:rPr lang="it-IT" sz="2400" b="1" i="1" dirty="0" smtClean="0"/>
              <a:t> the </a:t>
            </a:r>
            <a:r>
              <a:rPr lang="it-IT" sz="2400" b="1" i="1" dirty="0" err="1" smtClean="0"/>
              <a:t>Saint’s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blood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that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every</a:t>
            </a:r>
            <a:r>
              <a:rPr lang="it-IT" sz="2400" b="1" i="1" dirty="0" smtClean="0"/>
              <a:t> 19 </a:t>
            </a:r>
            <a:r>
              <a:rPr lang="it-IT" sz="2400" b="1" i="1" dirty="0" err="1" smtClean="0"/>
              <a:t>th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september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become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liquid</a:t>
            </a:r>
            <a:r>
              <a:rPr lang="it-IT" sz="2400" b="1" i="1" dirty="0" smtClean="0"/>
              <a:t>. </a:t>
            </a:r>
            <a:endParaRPr lang="it-IT" sz="2400" b="1" i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0" y="4077072"/>
            <a:ext cx="3477442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b="1" i="1" dirty="0">
                <a:solidFill>
                  <a:srgbClr val="212121"/>
                </a:solidFill>
                <a:latin typeface="inherit"/>
                <a:cs typeface="Arial" pitchFamily="34" charset="0"/>
              </a:rPr>
              <a:t>U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nderground </a:t>
            </a:r>
            <a:r>
              <a:rPr lang="it-IT" sz="2400" b="1" i="1" dirty="0" err="1">
                <a:solidFill>
                  <a:srgbClr val="212121"/>
                </a:solidFill>
                <a:latin typeface="inherit"/>
                <a:cs typeface="Arial" pitchFamily="34" charset="0"/>
              </a:rPr>
              <a:t>N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aples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are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characterized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by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many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Roman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buildings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such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as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aqueduct</a:t>
            </a:r>
            <a:r>
              <a:rPr lang="it-IT" sz="2400" b="1" i="1" dirty="0">
                <a:latin typeface="Arial" pitchFamily="34" charset="0"/>
                <a:cs typeface="Arial" pitchFamily="34" charset="0"/>
              </a:rPr>
              <a:t>.</a:t>
            </a:r>
            <a:endParaRPr kumimoji="0" lang="it-IT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422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5641"/>
            <a:ext cx="4499992" cy="253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143976"/>
            <a:ext cx="464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This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the Vesuvio:</a:t>
            </a:r>
            <a:endParaRPr lang="it-IT" sz="2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9248" y="3198167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This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the «Maschio Angioino»:</a:t>
            </a:r>
            <a:endParaRPr lang="it-IT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3787"/>
            <a:ext cx="691515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0365" y="672008"/>
            <a:ext cx="2934429" cy="246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4729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65290" y="116632"/>
            <a:ext cx="2680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Pompei  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1074802"/>
            <a:ext cx="5508104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T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one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most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importants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archaeological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sites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in Campania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where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can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observe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 reality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dating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back to 79 AD 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when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Vesuvio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eruptioned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0446" y="805125"/>
            <a:ext cx="2844572" cy="189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6320" y="3789040"/>
            <a:ext cx="337896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56" y="2996952"/>
            <a:ext cx="466899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1604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825" y="2132856"/>
            <a:ext cx="636526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857232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78824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te">
  <a:themeElements>
    <a:clrScheme name="Adiacent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t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186</TotalTime>
  <Words>418</Words>
  <Application>Microsoft Office PowerPoint</Application>
  <PresentationFormat>Προβολή στην οθόνη (4:3)</PresentationFormat>
  <Paragraphs>36</Paragraphs>
  <Slides>20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Adiacente</vt:lpstr>
      <vt:lpstr>Διαφάνεια 1</vt:lpstr>
      <vt:lpstr>Διαφάνεια 2</vt:lpstr>
      <vt:lpstr>Campania 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Campania</dc:title>
  <dc:creator>io</dc:creator>
  <cp:lastModifiedBy>User Lab</cp:lastModifiedBy>
  <cp:revision>20</cp:revision>
  <dcterms:created xsi:type="dcterms:W3CDTF">2017-09-28T12:04:30Z</dcterms:created>
  <dcterms:modified xsi:type="dcterms:W3CDTF">2017-10-30T07:52:43Z</dcterms:modified>
</cp:coreProperties>
</file>