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4" r:id="rId2"/>
    <p:sldId id="265" r:id="rId3"/>
    <p:sldId id="267" r:id="rId4"/>
    <p:sldId id="266" r:id="rId5"/>
    <p:sldId id="260" r:id="rId6"/>
    <p:sldId id="259" r:id="rId7"/>
    <p:sldId id="257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8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5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44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68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56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8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6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9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1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62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7297633-6154-4254-9396-3A9E19AEC25F}" type="datetimeFigureOut">
              <a:rPr lang="es-ES" smtClean="0"/>
              <a:t>05/03/2017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BF6635D-E2D9-4D0C-87FC-9DFD2BF07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733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Erupción de la </a:t>
            </a:r>
            <a:r>
              <a:rPr lang="es-ES" dirty="0" err="1" smtClean="0"/>
              <a:t>campania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JOSÉ ANTONIO RODRÍGUEZ GÓMEZ 	4ºESO 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3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2ªcONSECUENCIA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Fue tal el impacto sobre la fauna y la flora que según un estudio dirigido por </a:t>
            </a:r>
            <a:r>
              <a:rPr lang="es-ES" dirty="0" err="1" smtClean="0"/>
              <a:t>Benjamin</a:t>
            </a:r>
            <a:r>
              <a:rPr lang="es-ES" dirty="0" smtClean="0"/>
              <a:t> A. Black y publicado en la revista “</a:t>
            </a:r>
            <a:r>
              <a:rPr lang="es-ES" dirty="0" err="1" smtClean="0"/>
              <a:t>Geology</a:t>
            </a:r>
            <a:r>
              <a:rPr lang="es-ES" dirty="0" smtClean="0"/>
              <a:t>” parece respaldar la hipótesis de que este evento fuera el causante de la extinción de los </a:t>
            </a:r>
            <a:r>
              <a:rPr lang="es-ES" dirty="0" err="1" smtClean="0"/>
              <a:t>Neanderthales</a:t>
            </a:r>
            <a:r>
              <a:rPr lang="es-ES" dirty="0" smtClean="0"/>
              <a:t>, ya que el momento de la erupción coincide con el final del Homo </a:t>
            </a:r>
            <a:r>
              <a:rPr lang="es-ES" dirty="0" err="1" smtClean="0"/>
              <a:t>Neanderthalensis</a:t>
            </a:r>
            <a:r>
              <a:rPr lang="es-ES" dirty="0"/>
              <a:t>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6" y="3605452"/>
            <a:ext cx="4236306" cy="25417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980" y="3557740"/>
            <a:ext cx="3538339" cy="23546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016" y="4852201"/>
            <a:ext cx="2601611" cy="19486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774" y="3399401"/>
            <a:ext cx="2714369" cy="20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Campos </a:t>
            </a:r>
            <a:r>
              <a:rPr lang="es-ES" dirty="0" err="1" smtClean="0"/>
              <a:t>flégeros</a:t>
            </a:r>
            <a:r>
              <a:rPr lang="es-ES" dirty="0" smtClean="0"/>
              <a:t> y emisión de </a:t>
            </a:r>
            <a:r>
              <a:rPr lang="es-ES" dirty="0" err="1" smtClean="0"/>
              <a:t>ignimbrita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369" y="2010031"/>
            <a:ext cx="7323436" cy="4207889"/>
          </a:xfrm>
        </p:spPr>
        <p:txBody>
          <a:bodyPr>
            <a:normAutofit/>
          </a:bodyPr>
          <a:lstStyle/>
          <a:p>
            <a:r>
              <a:rPr lang="es-ES" dirty="0"/>
              <a:t>Todo el campo volcánico está enteramente levantado </a:t>
            </a:r>
            <a:r>
              <a:rPr lang="es-ES" dirty="0" smtClean="0"/>
              <a:t>sobre rocas </a:t>
            </a:r>
            <a:r>
              <a:rPr lang="es-ES" dirty="0"/>
              <a:t>eruptivas, antiguas coladas y domos </a:t>
            </a:r>
            <a:r>
              <a:rPr lang="es-ES" dirty="0" smtClean="0"/>
              <a:t>. La característica </a:t>
            </a:r>
            <a:r>
              <a:rPr lang="es-ES" dirty="0"/>
              <a:t>fundamental de los Campos </a:t>
            </a:r>
            <a:r>
              <a:rPr lang="es-ES" dirty="0" err="1"/>
              <a:t>Flégreos</a:t>
            </a:r>
            <a:r>
              <a:rPr lang="es-ES" dirty="0"/>
              <a:t> es la </a:t>
            </a:r>
            <a:r>
              <a:rPr lang="es-ES" dirty="0" smtClean="0"/>
              <a:t>presencia de </a:t>
            </a:r>
            <a:r>
              <a:rPr lang="es-ES" dirty="0"/>
              <a:t>una gran caldera de más de 12 km. </a:t>
            </a:r>
            <a:r>
              <a:rPr lang="es-ES" dirty="0" smtClean="0"/>
              <a:t> generada </a:t>
            </a:r>
            <a:r>
              <a:rPr lang="es-ES" dirty="0"/>
              <a:t>en la erupción que emitió la </a:t>
            </a:r>
            <a:r>
              <a:rPr lang="es-ES" dirty="0" err="1"/>
              <a:t>Ignimbrita</a:t>
            </a:r>
            <a:r>
              <a:rPr lang="es-ES" dirty="0"/>
              <a:t> de </a:t>
            </a:r>
            <a:r>
              <a:rPr lang="es-ES" dirty="0" smtClean="0"/>
              <a:t>Campania. </a:t>
            </a:r>
            <a:r>
              <a:rPr lang="es-ES" dirty="0"/>
              <a:t>Las principales erupciones que tienen lugar </a:t>
            </a:r>
            <a:r>
              <a:rPr lang="es-ES" dirty="0" smtClean="0"/>
              <a:t>en el </a:t>
            </a:r>
            <a:r>
              <a:rPr lang="es-ES" dirty="0"/>
              <a:t>área son la que emite está </a:t>
            </a:r>
            <a:r>
              <a:rPr lang="es-ES" dirty="0" err="1"/>
              <a:t>ignimbrita</a:t>
            </a:r>
            <a:r>
              <a:rPr lang="es-ES" dirty="0"/>
              <a:t> (39.000 años) y la </a:t>
            </a:r>
            <a:r>
              <a:rPr lang="es-ES" dirty="0" smtClean="0"/>
              <a:t>que genera </a:t>
            </a:r>
            <a:r>
              <a:rPr lang="es-ES" dirty="0"/>
              <a:t>el Tufo </a:t>
            </a:r>
            <a:r>
              <a:rPr lang="es-ES" dirty="0" err="1"/>
              <a:t>Giallo</a:t>
            </a:r>
            <a:r>
              <a:rPr lang="es-ES" dirty="0"/>
              <a:t> Napolitano (12.000 años).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941" y="1927653"/>
            <a:ext cx="4509059" cy="41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ERUPCIONES EXPLOSIVAS Y FORMACIÓN DE CALDERAS EN LOS CAMPOS FLÉGREOS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actividad volcánica de los Campos </a:t>
            </a:r>
            <a:r>
              <a:rPr lang="es-ES" dirty="0" err="1"/>
              <a:t>Flégreos</a:t>
            </a:r>
            <a:r>
              <a:rPr lang="es-ES" dirty="0"/>
              <a:t> está </a:t>
            </a:r>
            <a:r>
              <a:rPr lang="es-ES" dirty="0" smtClean="0"/>
              <a:t>vinculada </a:t>
            </a:r>
            <a:r>
              <a:rPr lang="es-ES" dirty="0"/>
              <a:t>a los eventos tectónicos de </a:t>
            </a:r>
            <a:r>
              <a:rPr lang="es-ES" dirty="0" smtClean="0"/>
              <a:t>carácter </a:t>
            </a:r>
            <a:r>
              <a:rPr lang="es-ES" dirty="0" err="1"/>
              <a:t>distensivo</a:t>
            </a:r>
            <a:r>
              <a:rPr lang="es-ES" dirty="0"/>
              <a:t> que han determinado </a:t>
            </a:r>
            <a:r>
              <a:rPr lang="es-ES" dirty="0" smtClean="0"/>
              <a:t>la formación </a:t>
            </a:r>
            <a:r>
              <a:rPr lang="es-ES" dirty="0"/>
              <a:t>de la depresión limitada al norte por el Monte </a:t>
            </a:r>
            <a:r>
              <a:rPr lang="es-ES" dirty="0" err="1"/>
              <a:t>Massico</a:t>
            </a:r>
            <a:r>
              <a:rPr lang="es-ES" dirty="0"/>
              <a:t> y la península de Sorrento al sur. Esta depresión se </a:t>
            </a:r>
            <a:r>
              <a:rPr lang="es-ES" dirty="0" smtClean="0"/>
              <a:t>denomina </a:t>
            </a:r>
            <a:r>
              <a:rPr lang="es-ES" dirty="0"/>
              <a:t>“Fosa </a:t>
            </a:r>
            <a:r>
              <a:rPr lang="es-ES" dirty="0" smtClean="0"/>
              <a:t>de la </a:t>
            </a:r>
            <a:r>
              <a:rPr lang="es-ES" dirty="0"/>
              <a:t>llanura de Campania”. La caldera de los Campos </a:t>
            </a:r>
            <a:r>
              <a:rPr lang="es-ES" dirty="0" err="1"/>
              <a:t>Flégreos</a:t>
            </a:r>
            <a:r>
              <a:rPr lang="es-ES" dirty="0"/>
              <a:t> es la fuente de la emisión de extensos </a:t>
            </a:r>
            <a:r>
              <a:rPr lang="es-ES" dirty="0" smtClean="0"/>
              <a:t>depósitos </a:t>
            </a:r>
            <a:r>
              <a:rPr lang="es-ES" dirty="0"/>
              <a:t>de flujos </a:t>
            </a:r>
            <a:r>
              <a:rPr lang="es-ES" dirty="0" err="1"/>
              <a:t>piroclásticos</a:t>
            </a:r>
            <a:r>
              <a:rPr lang="es-ES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61" y="3958449"/>
            <a:ext cx="3062781" cy="28761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18" y="3918168"/>
            <a:ext cx="3488419" cy="29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Erupción de la </a:t>
            </a:r>
            <a:r>
              <a:rPr lang="es-ES" dirty="0" err="1"/>
              <a:t>Ignimbrita</a:t>
            </a:r>
            <a:r>
              <a:rPr lang="es-ES" dirty="0"/>
              <a:t> de Campania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erupción </a:t>
            </a:r>
            <a:r>
              <a:rPr lang="es-ES" dirty="0" err="1"/>
              <a:t>paroxísmica</a:t>
            </a:r>
            <a:r>
              <a:rPr lang="es-ES" dirty="0"/>
              <a:t> más importante de la zona es la que dio origen a la formación del depósito de la </a:t>
            </a:r>
            <a:r>
              <a:rPr lang="es-ES" dirty="0" err="1"/>
              <a:t>Ignimbrita</a:t>
            </a:r>
            <a:r>
              <a:rPr lang="es-ES" dirty="0"/>
              <a:t> de </a:t>
            </a:r>
            <a:r>
              <a:rPr lang="es-ES" dirty="0" smtClean="0"/>
              <a:t>Campania . Este </a:t>
            </a:r>
            <a:r>
              <a:rPr lang="es-ES" dirty="0"/>
              <a:t>depósito de magma </a:t>
            </a:r>
            <a:r>
              <a:rPr lang="es-ES" dirty="0" err="1"/>
              <a:t>traquítico-traquifonolítico</a:t>
            </a:r>
            <a:r>
              <a:rPr lang="es-ES" dirty="0"/>
              <a:t>, recubre un área </a:t>
            </a:r>
            <a:r>
              <a:rPr lang="es-ES" dirty="0" smtClean="0"/>
              <a:t>de alrededor </a:t>
            </a:r>
            <a:r>
              <a:rPr lang="es-ES" dirty="0"/>
              <a:t>de 30.000 Km2.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7" y="4324865"/>
            <a:ext cx="3592049" cy="1699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36" y="4324866"/>
            <a:ext cx="3797291" cy="1699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957" y="4324865"/>
            <a:ext cx="4542180" cy="16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</a:t>
            </a:r>
            <a:r>
              <a:rPr lang="es-ES" dirty="0" err="1" smtClean="0"/>
              <a:t>ignimbrita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ignimbrita</a:t>
            </a:r>
            <a:r>
              <a:rPr lang="es-ES" dirty="0"/>
              <a:t> es una roca ígnea y depósito volcánico que consiste en toba dura compuesta de fragmentos de roca y fenocristales en una matriz de fragmentos vítreos</a:t>
            </a:r>
            <a:r>
              <a:rPr lang="es-ES" dirty="0" smtClean="0"/>
              <a:t>. </a:t>
            </a:r>
            <a:r>
              <a:rPr lang="es-ES" dirty="0"/>
              <a:t>Las </a:t>
            </a:r>
            <a:r>
              <a:rPr lang="es-ES" dirty="0" err="1"/>
              <a:t>ignimbritas</a:t>
            </a:r>
            <a:r>
              <a:rPr lang="es-ES" dirty="0"/>
              <a:t> suelen ser de composición intermedia a </a:t>
            </a:r>
            <a:r>
              <a:rPr lang="es-ES" dirty="0" smtClean="0"/>
              <a:t>félsica.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6" y="3548019"/>
            <a:ext cx="3510931" cy="2911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00" y="3548019"/>
            <a:ext cx="4897385" cy="29115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299" y="3548019"/>
            <a:ext cx="2131754" cy="18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Zona que se vio afectada por la erupción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Algunas de las ciudades y pueblos italianos como los que vamos a visitar (</a:t>
            </a:r>
            <a:r>
              <a:rPr lang="es-ES" dirty="0" err="1" smtClean="0"/>
              <a:t>Montesarchio</a:t>
            </a:r>
            <a:r>
              <a:rPr lang="es-ES" dirty="0" smtClean="0"/>
              <a:t> , </a:t>
            </a:r>
            <a:r>
              <a:rPr lang="es-ES" dirty="0" err="1" smtClean="0"/>
              <a:t>Arpaia</a:t>
            </a:r>
            <a:r>
              <a:rPr lang="es-ES" dirty="0" smtClean="0"/>
              <a:t> ,</a:t>
            </a:r>
            <a:r>
              <a:rPr lang="es-ES" dirty="0" err="1" smtClean="0"/>
              <a:t>Forchia</a:t>
            </a:r>
            <a:r>
              <a:rPr lang="es-ES" dirty="0" smtClean="0"/>
              <a:t> y San Martino </a:t>
            </a:r>
            <a:r>
              <a:rPr lang="es-ES" dirty="0" err="1" smtClean="0"/>
              <a:t>Sannita</a:t>
            </a:r>
            <a:r>
              <a:rPr lang="es-ES" dirty="0" smtClean="0"/>
              <a:t>) y otras ciudades de la </a:t>
            </a:r>
            <a:r>
              <a:rPr lang="es-ES" dirty="0"/>
              <a:t>C</a:t>
            </a:r>
            <a:r>
              <a:rPr lang="es-ES" dirty="0" smtClean="0"/>
              <a:t>ampania y alrededores están construidas sobre </a:t>
            </a:r>
            <a:r>
              <a:rPr lang="es-ES" dirty="0" err="1" smtClean="0"/>
              <a:t>ignimbritas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          1				</a:t>
            </a:r>
          </a:p>
          <a:p>
            <a:pPr lvl="8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Depósito de </a:t>
            </a:r>
            <a:r>
              <a:rPr lang="es-ES" dirty="0" err="1" smtClean="0"/>
              <a:t>ignimbrita</a:t>
            </a:r>
            <a:r>
              <a:rPr lang="es-ES" dirty="0" smtClean="0"/>
              <a:t> de</a:t>
            </a:r>
          </a:p>
          <a:p>
            <a:pPr marL="0" indent="0">
              <a:buNone/>
            </a:pPr>
            <a:r>
              <a:rPr lang="es-ES" dirty="0" smtClean="0"/>
              <a:t>la Campania y del tufo </a:t>
            </a:r>
            <a:r>
              <a:rPr lang="es-ES" dirty="0" err="1" smtClean="0"/>
              <a:t>Giallo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26" y="3062056"/>
            <a:ext cx="3806267" cy="3359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92" y="3062056"/>
            <a:ext cx="3284970" cy="25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GRÁFICA DE LA EXPANSIÓN DE LA ERUPCIÓN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Reconstrucción de la devastadora erupción de </a:t>
            </a:r>
            <a:r>
              <a:rPr lang="es-ES" dirty="0" err="1" smtClean="0"/>
              <a:t>ignimbrita</a:t>
            </a:r>
            <a:r>
              <a:rPr lang="es-ES" dirty="0" smtClean="0"/>
              <a:t> </a:t>
            </a:r>
            <a:r>
              <a:rPr lang="es-ES" dirty="0" err="1" smtClean="0"/>
              <a:t>campaniense</a:t>
            </a:r>
            <a:r>
              <a:rPr lang="es-ES" dirty="0" smtClean="0"/>
              <a:t> hace 39.000 años en Nápoles </a:t>
            </a:r>
          </a:p>
          <a:p>
            <a:pPr marL="1577600" lvl="8" indent="0">
              <a:buNone/>
            </a:pPr>
            <a:r>
              <a:rPr lang="es-ES" dirty="0" smtClean="0"/>
              <a:t>  	 	  		En la gráfica podemos observar el gran</a:t>
            </a:r>
          </a:p>
          <a:p>
            <a:pPr marL="1577600" lvl="8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	  	alcance que tuvo esta erupción ya que </a:t>
            </a:r>
          </a:p>
          <a:p>
            <a:pPr marL="1577600" lvl="8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	 	desde la región en la que nos encontramos                            				alcanzó territorios de países</a:t>
            </a:r>
          </a:p>
          <a:p>
            <a:pPr marL="1577600" lvl="8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		</a:t>
            </a:r>
            <a:r>
              <a:rPr lang="es-ES" smtClean="0"/>
              <a:t>del </a:t>
            </a:r>
            <a:r>
              <a:rPr lang="es-ES" smtClean="0"/>
              <a:t>Este </a:t>
            </a:r>
            <a:r>
              <a:rPr lang="es-ES" dirty="0" smtClean="0"/>
              <a:t>como Rusia y Ucrania.</a:t>
            </a:r>
          </a:p>
          <a:p>
            <a:pPr marL="1577600" lvl="8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                                  </a:t>
            </a:r>
          </a:p>
          <a:p>
            <a:pPr marL="457200" lvl="1" indent="0">
              <a:buNone/>
            </a:pPr>
            <a:r>
              <a:rPr lang="es-ES" dirty="0" smtClean="0"/>
              <a:t>                                        			</a:t>
            </a:r>
            <a:endParaRPr lang="es-ES" sz="2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" y="2954716"/>
            <a:ext cx="5559500" cy="34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 erupción se produce hace 39.000 años y es considerada una de las mayores catástrofes de todos los tiempos la erupción es llamada “</a:t>
            </a:r>
            <a:r>
              <a:rPr lang="es-ES" dirty="0" err="1" smtClean="0"/>
              <a:t>Ignimbrita</a:t>
            </a:r>
            <a:r>
              <a:rPr lang="es-ES" dirty="0" smtClean="0"/>
              <a:t> </a:t>
            </a:r>
            <a:r>
              <a:rPr lang="es-ES" dirty="0" err="1" smtClean="0"/>
              <a:t>Campaniana</a:t>
            </a:r>
            <a:r>
              <a:rPr lang="es-ES" dirty="0" smtClean="0"/>
              <a:t>” expulsó a </a:t>
            </a:r>
            <a:r>
              <a:rPr lang="es-ES" smtClean="0"/>
              <a:t>la atmosfera </a:t>
            </a:r>
            <a:r>
              <a:rPr lang="es-ES" dirty="0" smtClean="0"/>
              <a:t>grandes cantidades de dióxido de azufre con consecuencias nefastas para la fauna y la flora de la época.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91" y="3415018"/>
            <a:ext cx="4867886" cy="33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</a:t>
            </a:r>
            <a:r>
              <a:rPr lang="es-ES" dirty="0"/>
              <a:t>ª</a:t>
            </a:r>
            <a:r>
              <a:rPr lang="es-ES" dirty="0" smtClean="0"/>
              <a:t> </a:t>
            </a:r>
            <a:r>
              <a:rPr lang="es-ES" dirty="0" err="1" smtClean="0"/>
              <a:t>cONSECUENCIA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Este suceso se produjo en dos fases durante las que se llegó a depositar un volumen total de ceniza a , aproximadamente, 8 veces el volumen del Everest entre el sur de Italia y las llanuras siberianas.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Se  generó una columna </a:t>
            </a:r>
            <a:r>
              <a:rPr lang="es-ES" smtClean="0"/>
              <a:t>de humo de  </a:t>
            </a:r>
            <a:r>
              <a:rPr lang="es-ES" dirty="0" smtClean="0"/>
              <a:t>44Km de altura y de 54 Km3 de depósitos de caída en la áreas más próximas.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01" y="3874113"/>
            <a:ext cx="3423407" cy="26344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38" y="4001294"/>
            <a:ext cx="3063030" cy="25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264</TotalTime>
  <Words>508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Con bandas</vt:lpstr>
      <vt:lpstr>Erupción de la campania</vt:lpstr>
      <vt:lpstr>Campos flégeros y emisión de ignimbrita</vt:lpstr>
      <vt:lpstr>ERUPCIONES EXPLOSIVAS Y FORMACIÓN DE CALDERAS EN LOS CAMPOS FLÉGREOS</vt:lpstr>
      <vt:lpstr>Erupción de la Ignimbrita de Campania</vt:lpstr>
      <vt:lpstr>¿Qué es la ignimbrita?</vt:lpstr>
      <vt:lpstr>Zona que se vio afectada por la erupción</vt:lpstr>
      <vt:lpstr>GRÁFICA DE LA EXPANSIÓN DE LA ERUPCIÓN</vt:lpstr>
      <vt:lpstr>CONSECUENCIAS </vt:lpstr>
      <vt:lpstr>1ª cONSECUENCIA</vt:lpstr>
      <vt:lpstr>2ªcONSECUENCIA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DEL VOLCAN DE SANTA ÁGATA DE GOTI</dc:title>
  <dc:creator>Usuario</dc:creator>
  <cp:lastModifiedBy>Usuario</cp:lastModifiedBy>
  <cp:revision>24</cp:revision>
  <dcterms:created xsi:type="dcterms:W3CDTF">2017-02-18T09:46:56Z</dcterms:created>
  <dcterms:modified xsi:type="dcterms:W3CDTF">2017-03-05T07:04:49Z</dcterms:modified>
</cp:coreProperties>
</file>