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3" r:id="rId4"/>
    <p:sldId id="265" r:id="rId5"/>
    <p:sldId id="257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4D74-943E-41AD-9EC8-01F8A4D320F6}" type="datetimeFigureOut">
              <a:rPr lang="fr-FR" smtClean="0"/>
              <a:pPr/>
              <a:t>07/12/2017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89BF-EC5F-46E7-899F-DECF29922E0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4D74-943E-41AD-9EC8-01F8A4D320F6}" type="datetimeFigureOut">
              <a:rPr lang="fr-FR" smtClean="0"/>
              <a:pPr/>
              <a:t>07/12/2017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89BF-EC5F-46E7-899F-DECF29922E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4D74-943E-41AD-9EC8-01F8A4D320F6}" type="datetimeFigureOut">
              <a:rPr lang="fr-FR" smtClean="0"/>
              <a:pPr/>
              <a:t>07/12/2017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89BF-EC5F-46E7-899F-DECF29922E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4D74-943E-41AD-9EC8-01F8A4D320F6}" type="datetimeFigureOut">
              <a:rPr lang="fr-FR" smtClean="0"/>
              <a:pPr/>
              <a:t>07/12/2017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89BF-EC5F-46E7-899F-DECF29922E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4D74-943E-41AD-9EC8-01F8A4D320F6}" type="datetimeFigureOut">
              <a:rPr lang="fr-FR" smtClean="0"/>
              <a:pPr/>
              <a:t>07/12/2017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3FF89BF-EC5F-46E7-899F-DECF29922E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4D74-943E-41AD-9EC8-01F8A4D320F6}" type="datetimeFigureOut">
              <a:rPr lang="fr-FR" smtClean="0"/>
              <a:pPr/>
              <a:t>07/12/2017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89BF-EC5F-46E7-899F-DECF29922E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4D74-943E-41AD-9EC8-01F8A4D320F6}" type="datetimeFigureOut">
              <a:rPr lang="fr-FR" smtClean="0"/>
              <a:pPr/>
              <a:t>07/12/2017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89BF-EC5F-46E7-899F-DECF29922E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4D74-943E-41AD-9EC8-01F8A4D320F6}" type="datetimeFigureOut">
              <a:rPr lang="fr-FR" smtClean="0"/>
              <a:pPr/>
              <a:t>07/12/2017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89BF-EC5F-46E7-899F-DECF29922E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4D74-943E-41AD-9EC8-01F8A4D320F6}" type="datetimeFigureOut">
              <a:rPr lang="fr-FR" smtClean="0"/>
              <a:pPr/>
              <a:t>07/12/2017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89BF-EC5F-46E7-899F-DECF29922E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4D74-943E-41AD-9EC8-01F8A4D320F6}" type="datetimeFigureOut">
              <a:rPr lang="fr-FR" smtClean="0"/>
              <a:pPr/>
              <a:t>07/12/2017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89BF-EC5F-46E7-899F-DECF29922E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4D74-943E-41AD-9EC8-01F8A4D320F6}" type="datetimeFigureOut">
              <a:rPr lang="fr-FR" smtClean="0"/>
              <a:pPr/>
              <a:t>07/12/2017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89BF-EC5F-46E7-899F-DECF29922E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A94D74-943E-41AD-9EC8-01F8A4D320F6}" type="datetimeFigureOut">
              <a:rPr lang="fr-FR" smtClean="0"/>
              <a:pPr/>
              <a:t>07/12/2017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3FF89BF-EC5F-46E7-899F-DECF29922E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916832"/>
            <a:ext cx="8229600" cy="1828800"/>
          </a:xfrm>
        </p:spPr>
        <p:txBody>
          <a:bodyPr/>
          <a:lstStyle/>
          <a:p>
            <a:r>
              <a:rPr lang="fr-FR" dirty="0" smtClean="0"/>
              <a:t>ERASMUS 2017</a:t>
            </a:r>
            <a:br>
              <a:rPr lang="fr-FR" dirty="0" smtClean="0"/>
            </a:br>
            <a:r>
              <a:rPr lang="fr-FR" dirty="0" smtClean="0"/>
              <a:t>MOBILITE ITALIE</a:t>
            </a:r>
            <a:endParaRPr lang="fr-FR" dirty="0"/>
          </a:p>
        </p:txBody>
      </p:sp>
      <p:pic>
        <p:nvPicPr>
          <p:cNvPr id="20481" name="Picture 1" descr="C:\Users\Invité\Downloads\image (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293096"/>
            <a:ext cx="4762500" cy="1914525"/>
          </a:xfrm>
          <a:prstGeom prst="rect">
            <a:avLst/>
          </a:prstGeom>
          <a:noFill/>
        </p:spPr>
      </p:pic>
      <p:pic>
        <p:nvPicPr>
          <p:cNvPr id="20482" name="Picture 2" descr="C:\Users\Invité\Downloads\image (4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0"/>
            <a:ext cx="2304256" cy="2304256"/>
          </a:xfrm>
          <a:prstGeom prst="rect">
            <a:avLst/>
          </a:prstGeom>
          <a:noFill/>
        </p:spPr>
      </p:pic>
      <p:pic>
        <p:nvPicPr>
          <p:cNvPr id="20483" name="Picture 3" descr="C:\Users\Invité\Downloads\image (5).png"/>
          <p:cNvPicPr>
            <a:picLocks noChangeAspect="1" noChangeArrowheads="1"/>
          </p:cNvPicPr>
          <p:nvPr/>
        </p:nvPicPr>
        <p:blipFill>
          <a:blip r:embed="rId4" cstate="print"/>
          <a:srcRect l="15356" t="27282" r="15356" b="27283"/>
          <a:stretch>
            <a:fillRect/>
          </a:stretch>
        </p:blipFill>
        <p:spPr bwMode="auto">
          <a:xfrm>
            <a:off x="6300192" y="260648"/>
            <a:ext cx="2592288" cy="166647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+mn-lt"/>
              </a:rPr>
              <a:t>QUELLES SONT LES CATASTROPHES NATURELLES EN GUADELOUPE ? </a:t>
            </a:r>
            <a:endParaRPr lang="fr-FR" dirty="0">
              <a:latin typeface="+mn-lt"/>
            </a:endParaRPr>
          </a:p>
        </p:txBody>
      </p:sp>
      <p:pic>
        <p:nvPicPr>
          <p:cNvPr id="2050" name="Picture 2" descr="Résultats de recherche d'images pour « cartoon volcano transparent 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2724809" cy="1950071"/>
          </a:xfrm>
          <a:prstGeom prst="rect">
            <a:avLst/>
          </a:prstGeom>
          <a:noFill/>
        </p:spPr>
      </p:pic>
      <p:sp>
        <p:nvSpPr>
          <p:cNvPr id="2054" name="AutoShape 6" descr="Image associé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8" name="Picture 10" descr="Image associé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149080"/>
            <a:ext cx="2088232" cy="2309906"/>
          </a:xfrm>
          <a:prstGeom prst="rect">
            <a:avLst/>
          </a:prstGeom>
          <a:noFill/>
        </p:spPr>
      </p:pic>
      <p:pic>
        <p:nvPicPr>
          <p:cNvPr id="2060" name="Picture 12" descr="Résultats de recherche d'images pour « cartoon hurricane transparent 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76672"/>
            <a:ext cx="1872208" cy="1872208"/>
          </a:xfrm>
          <a:prstGeom prst="rect">
            <a:avLst/>
          </a:prstGeom>
          <a:noFill/>
        </p:spPr>
      </p:pic>
      <p:sp>
        <p:nvSpPr>
          <p:cNvPr id="2062" name="AutoShape 14" descr="Image associé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64" name="AutoShape 16" descr="Image associé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66" name="AutoShape 18" descr="Image associé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68" name="AutoShape 20" descr="Image associé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mage.jimcdn.com/app/cms/image/transf/none/path/s5ed81d203fdd4bc2/image/i9e86488f8569edbe/version/1479650144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2088232" cy="2025586"/>
          </a:xfrm>
          <a:prstGeom prst="rect">
            <a:avLst/>
          </a:prstGeom>
          <a:noFill/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/>
          <a:lstStyle/>
          <a:p>
            <a:r>
              <a:rPr lang="fr-FR" dirty="0" smtClean="0"/>
              <a:t>PROJET ERASMUS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3212976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Instituto de Enseñanza Secundaria José Marín. Vélez Rubio (España)</a:t>
            </a:r>
          </a:p>
        </p:txBody>
      </p:sp>
      <p:pic>
        <p:nvPicPr>
          <p:cNvPr id="21508" name="Picture 4" descr="https://image.jimcdn.com/app/cms/image/transf/none/path/s5ed81d203fdd4bc2/image/i797cd51176cb4680/version/1479650061/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581128"/>
            <a:ext cx="1656184" cy="1954297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843808" y="530120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High </a:t>
            </a:r>
            <a:r>
              <a:rPr lang="fr-FR" sz="1400" dirty="0" err="1"/>
              <a:t>School</a:t>
            </a:r>
            <a:r>
              <a:rPr lang="fr-FR" sz="1400" dirty="0"/>
              <a:t> of </a:t>
            </a:r>
            <a:r>
              <a:rPr lang="fr-FR" sz="1400" dirty="0" err="1"/>
              <a:t>Pelopio</a:t>
            </a:r>
            <a:endParaRPr lang="fr-FR" sz="1400" dirty="0"/>
          </a:p>
        </p:txBody>
      </p:sp>
      <p:pic>
        <p:nvPicPr>
          <p:cNvPr id="21510" name="Picture 6" descr="https://image.jimcdn.com/app/cms/image/transf/dimension=278x10000:format=jpg/path/s5ed81d203fdd4bc2/image/i7482ca52db0d5c9e/version/1479168541/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700808"/>
            <a:ext cx="2647950" cy="2686051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6588224" y="479715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Istituto di Istruzione Superiore Enrico Fermi</a:t>
            </a:r>
          </a:p>
        </p:txBody>
      </p:sp>
      <p:pic>
        <p:nvPicPr>
          <p:cNvPr id="21512" name="Picture 8" descr="https://image.jimcdn.com/app/cms/image/transf/none/path/s5ed81d203fdd4bc2/image/ia1305e49f7fda2ff/version/1479650046/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268760"/>
            <a:ext cx="1933575" cy="2266951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3491880" y="364502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Lycée Polyvalent Pointe-Noire</a:t>
            </a:r>
          </a:p>
        </p:txBody>
      </p:sp>
    </p:spTree>
  </p:cSld>
  <p:clrMapOvr>
    <a:masterClrMapping/>
  </p:clrMapOvr>
  <p:transition>
    <p:pull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fr-FR" dirty="0" smtClean="0"/>
              <a:t>MOBILITE ITALIE</a:t>
            </a:r>
            <a:endParaRPr lang="fr-FR" dirty="0"/>
          </a:p>
        </p:txBody>
      </p:sp>
      <p:pic>
        <p:nvPicPr>
          <p:cNvPr id="1026" name="Picture 2" descr="https://image.jimcdn.com/app/cms/image/transf/dimension=1920x400:format=jpg/path/s5ed81d203fdd4bc2/image/idcfe959783e75f09/version/1492075688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3707904" cy="208602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HERCULANUM ET TEMPLE DE POZZUOLI</a:t>
            </a:r>
            <a:endParaRPr lang="fr-FR" dirty="0"/>
          </a:p>
        </p:txBody>
      </p:sp>
      <p:pic>
        <p:nvPicPr>
          <p:cNvPr id="4" name="Image 3" descr="herculaneum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785926"/>
            <a:ext cx="6400802" cy="4486543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50851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S’IL Y A UN TREMBLEMENT DE TERRE ÊTES-VOUS PRÊT A ÉCAVUER ?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Image 2" descr="télécharge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548680"/>
            <a:ext cx="3672408" cy="3672408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301208"/>
            <a:ext cx="9144000" cy="710952"/>
          </a:xfrm>
        </p:spPr>
        <p:txBody>
          <a:bodyPr>
            <a:noAutofit/>
          </a:bodyPr>
          <a:lstStyle/>
          <a:p>
            <a:r>
              <a:rPr lang="fr-FR" sz="3200" dirty="0" smtClean="0">
                <a:latin typeface="+mn-lt"/>
              </a:rPr>
              <a:t>AVEZ-VOUS UN KIT DE SECOURS A LA MAISON EN CAS DE TREMBLEMENT DE TERRE OU D’EVACUATION D’URGENCE ?</a:t>
            </a:r>
            <a:endParaRPr lang="fr-FR" sz="3200" dirty="0">
              <a:latin typeface="+mn-lt"/>
            </a:endParaRPr>
          </a:p>
        </p:txBody>
      </p:sp>
      <p:pic>
        <p:nvPicPr>
          <p:cNvPr id="3" name="Image 2" descr="k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1691680" y="332656"/>
            <a:ext cx="5389556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7251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+mn-lt"/>
              </a:rPr>
              <a:t>QUELLE EST LA PREMIERE CHOSE A FAIRE EN CAS DE TREMBLEMENT DE TERRE ?</a:t>
            </a:r>
            <a:endParaRPr lang="fr-FR" dirty="0">
              <a:latin typeface="+mn-lt"/>
            </a:endParaRPr>
          </a:p>
        </p:txBody>
      </p:sp>
      <p:pic>
        <p:nvPicPr>
          <p:cNvPr id="5122" name="Picture 2" descr="Image associ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2656"/>
            <a:ext cx="3600400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008" y="4797152"/>
            <a:ext cx="8928992" cy="1296144"/>
          </a:xfrm>
        </p:spPr>
        <p:txBody>
          <a:bodyPr>
            <a:noAutofit/>
          </a:bodyPr>
          <a:lstStyle/>
          <a:p>
            <a:r>
              <a:rPr lang="fr-FR" sz="3200" dirty="0" smtClean="0">
                <a:latin typeface="+mn-lt"/>
              </a:rPr>
              <a:t>CHEZ VOUS AVEZ-VOUS UNE AUTRE PORTE DE SORTIE A L’ÉCART DE L’ENTRÉE PRINCIPALE AU CAS OU ELLE SERAIT BOUCHÉE ?</a:t>
            </a:r>
            <a:endParaRPr lang="fr-FR" sz="3200" dirty="0">
              <a:latin typeface="+mn-lt"/>
            </a:endParaRPr>
          </a:p>
        </p:txBody>
      </p:sp>
      <p:pic>
        <p:nvPicPr>
          <p:cNvPr id="3" name="Image 2" descr="exit-98584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3573016" cy="3573016"/>
          </a:xfrm>
          <a:prstGeom prst="rect">
            <a:avLst/>
          </a:prstGeom>
        </p:spPr>
      </p:pic>
      <p:pic>
        <p:nvPicPr>
          <p:cNvPr id="4" name="Image 3" descr="Do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620688"/>
            <a:ext cx="3456384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212976"/>
            <a:ext cx="8229600" cy="1143000"/>
          </a:xfrm>
        </p:spPr>
        <p:txBody>
          <a:bodyPr>
            <a:noAutofit/>
          </a:bodyPr>
          <a:lstStyle/>
          <a:p>
            <a:r>
              <a:rPr lang="fr-FR" sz="2800" dirty="0" smtClean="0">
                <a:latin typeface="+mn-lt"/>
              </a:rPr>
              <a:t>SI VOUS DEVEZ EVACUER EN URGENCE, QUELS SONT LES MOYENS LES PLUS RAPIDE ? EN VOITURE ? EN TRAIN ? EN BATEAU ? OU A PIED ?</a:t>
            </a:r>
            <a:endParaRPr lang="fr-FR" sz="2800" dirty="0">
              <a:latin typeface="+mn-lt"/>
            </a:endParaRPr>
          </a:p>
        </p:txBody>
      </p:sp>
      <p:pic>
        <p:nvPicPr>
          <p:cNvPr id="4" name="Image 3" descr="6ec8ec00eba7990ecdc551668280a79e_thomas-the-tank-engine-and-thomas-the-tank-engine-and-friends-clipart_653-70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82159" y="116632"/>
            <a:ext cx="2461841" cy="2672964"/>
          </a:xfrm>
          <a:prstGeom prst="rect">
            <a:avLst/>
          </a:prstGeom>
        </p:spPr>
      </p:pic>
      <p:pic>
        <p:nvPicPr>
          <p:cNvPr id="3074" name="Picture 2" descr="Résultats de recherche d'images pour « cartoon boat transparent 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2808312" cy="2206003"/>
          </a:xfrm>
          <a:prstGeom prst="rect">
            <a:avLst/>
          </a:prstGeom>
          <a:noFill/>
        </p:spPr>
      </p:pic>
      <p:sp>
        <p:nvSpPr>
          <p:cNvPr id="3076" name="AutoShape 4" descr="Résultats de recherche d'images pour « cartoon car transparent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8" name="Picture 6" descr="Résultats de recherche d'images pour « cartoon car transparent 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509120"/>
            <a:ext cx="2929285" cy="2592288"/>
          </a:xfrm>
          <a:prstGeom prst="rect">
            <a:avLst/>
          </a:prstGeom>
          <a:noFill/>
        </p:spPr>
      </p:pic>
      <p:pic>
        <p:nvPicPr>
          <p:cNvPr id="3080" name="Picture 8" descr="Résultats de recherche d'images pour « cartoon foot transparent 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869160"/>
            <a:ext cx="1799237" cy="1842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92</TotalTime>
  <Words>136</Words>
  <Application>Microsoft Office PowerPoint</Application>
  <PresentationFormat>Affichage à l'écran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Apex</vt:lpstr>
      <vt:lpstr>ERASMUS 2017 MOBILITE ITALIE</vt:lpstr>
      <vt:lpstr>PROJET ERASMUS</vt:lpstr>
      <vt:lpstr>MOBILITE ITALIE</vt:lpstr>
      <vt:lpstr>HERCULANUM ET TEMPLE DE POZZUOLI</vt:lpstr>
      <vt:lpstr>S’IL Y A UN TREMBLEMENT DE TERRE ÊTES-VOUS PRÊT A ÉCAVUER ?</vt:lpstr>
      <vt:lpstr>AVEZ-VOUS UN KIT DE SECOURS A LA MAISON EN CAS DE TREMBLEMENT DE TERRE OU D’EVACUATION D’URGENCE ?</vt:lpstr>
      <vt:lpstr>QUELLE EST LA PREMIERE CHOSE A FAIRE EN CAS DE TREMBLEMENT DE TERRE ?</vt:lpstr>
      <vt:lpstr>CHEZ VOUS AVEZ-VOUS UNE AUTRE PORTE DE SORTIE A L’ÉCART DE L’ENTRÉE PRINCIPALE AU CAS OU ELLE SERAIT BOUCHÉE ?</vt:lpstr>
      <vt:lpstr>SI VOUS DEVEZ EVACUER EN URGENCE, QUELS SONT LES MOYENS LES PLUS RAPIDE ? EN VOITURE ? EN TRAIN ? EN BATEAU ? OU A PIED ?</vt:lpstr>
      <vt:lpstr>QUELLES SONT LES CATASTROPHES NATURELLES EN GUADELOUPE ?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Invité</dc:creator>
  <cp:lastModifiedBy>Tracy DE LA REBERDIERE</cp:lastModifiedBy>
  <cp:revision>10</cp:revision>
  <dcterms:created xsi:type="dcterms:W3CDTF">2017-12-07T13:06:07Z</dcterms:created>
  <dcterms:modified xsi:type="dcterms:W3CDTF">2017-12-07T14:51:33Z</dcterms:modified>
</cp:coreProperties>
</file>